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1238" r:id="rId2"/>
    <p:sldId id="1245" r:id="rId3"/>
    <p:sldId id="1246" r:id="rId4"/>
    <p:sldId id="1249" r:id="rId5"/>
    <p:sldId id="1247" r:id="rId6"/>
    <p:sldId id="1248" r:id="rId7"/>
  </p:sldIdLst>
  <p:sldSz cx="12192000" cy="6858000"/>
  <p:notesSz cx="6797675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786C"/>
    <a:srgbClr val="996B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3A5F41C-0890-4B1A-89AB-0CD155B60FE4}" v="25" dt="2023-04-10T14:26:29.725"/>
    <p1510:client id="{4E8544A9-E62C-43D3-A99B-37EED141A453}" v="1" dt="2023-04-10T14:52:50.04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648" autoAdjust="0"/>
  </p:normalViewPr>
  <p:slideViewPr>
    <p:cSldViewPr snapToGrid="0">
      <p:cViewPr varScale="1">
        <p:scale>
          <a:sx n="79" d="100"/>
          <a:sy n="79" d="100"/>
        </p:scale>
        <p:origin x="96" y="1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3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Zbinden, Bernard" userId="dfa81df9-e34e-4d1e-b457-515308414f0f" providerId="ADAL" clId="{4E8544A9-E62C-43D3-A99B-37EED141A453}"/>
    <pc:docChg chg="undo redo custSel addSld delSld modSld">
      <pc:chgData name="Zbinden, Bernard" userId="dfa81df9-e34e-4d1e-b457-515308414f0f" providerId="ADAL" clId="{4E8544A9-E62C-43D3-A99B-37EED141A453}" dt="2023-04-11T07:03:26.523" v="258" actId="20577"/>
      <pc:docMkLst>
        <pc:docMk/>
      </pc:docMkLst>
      <pc:sldChg chg="modSp mod">
        <pc:chgData name="Zbinden, Bernard" userId="dfa81df9-e34e-4d1e-b457-515308414f0f" providerId="ADAL" clId="{4E8544A9-E62C-43D3-A99B-37EED141A453}" dt="2023-04-11T07:03:26.523" v="258" actId="20577"/>
        <pc:sldMkLst>
          <pc:docMk/>
          <pc:sldMk cId="2824018357" sldId="310"/>
        </pc:sldMkLst>
        <pc:spChg chg="mod">
          <ac:chgData name="Zbinden, Bernard" userId="dfa81df9-e34e-4d1e-b457-515308414f0f" providerId="ADAL" clId="{4E8544A9-E62C-43D3-A99B-37EED141A453}" dt="2023-04-11T07:03:26.523" v="258" actId="20577"/>
          <ac:spMkLst>
            <pc:docMk/>
            <pc:sldMk cId="2824018357" sldId="310"/>
            <ac:spMk id="3" creationId="{728C4E4A-1CCE-4ADA-90E0-71C1A1CF1B29}"/>
          </ac:spMkLst>
        </pc:spChg>
      </pc:sldChg>
      <pc:sldChg chg="modSp mod">
        <pc:chgData name="Zbinden, Bernard" userId="dfa81df9-e34e-4d1e-b457-515308414f0f" providerId="ADAL" clId="{4E8544A9-E62C-43D3-A99B-37EED141A453}" dt="2023-04-11T07:02:42.341" v="256" actId="1035"/>
        <pc:sldMkLst>
          <pc:docMk/>
          <pc:sldMk cId="244257004" sldId="319"/>
        </pc:sldMkLst>
        <pc:spChg chg="mod">
          <ac:chgData name="Zbinden, Bernard" userId="dfa81df9-e34e-4d1e-b457-515308414f0f" providerId="ADAL" clId="{4E8544A9-E62C-43D3-A99B-37EED141A453}" dt="2023-04-11T07:02:33.216" v="219" actId="1076"/>
          <ac:spMkLst>
            <pc:docMk/>
            <pc:sldMk cId="244257004" sldId="319"/>
            <ac:spMk id="2" creationId="{378690B6-DABC-4FB8-8EC2-109E6CFEE22D}"/>
          </ac:spMkLst>
        </pc:spChg>
        <pc:spChg chg="mod">
          <ac:chgData name="Zbinden, Bernard" userId="dfa81df9-e34e-4d1e-b457-515308414f0f" providerId="ADAL" clId="{4E8544A9-E62C-43D3-A99B-37EED141A453}" dt="2023-04-11T07:02:42.341" v="256" actId="1035"/>
          <ac:spMkLst>
            <pc:docMk/>
            <pc:sldMk cId="244257004" sldId="319"/>
            <ac:spMk id="7" creationId="{E2518D69-AC3E-49F9-92F6-EA5A8002ADA6}"/>
          </ac:spMkLst>
        </pc:spChg>
        <pc:spChg chg="mod">
          <ac:chgData name="Zbinden, Bernard" userId="dfa81df9-e34e-4d1e-b457-515308414f0f" providerId="ADAL" clId="{4E8544A9-E62C-43D3-A99B-37EED141A453}" dt="2023-04-11T07:02:42.341" v="256" actId="1035"/>
          <ac:spMkLst>
            <pc:docMk/>
            <pc:sldMk cId="244257004" sldId="319"/>
            <ac:spMk id="8" creationId="{BC6EA9AD-653A-4BF7-8360-BDF60885104D}"/>
          </ac:spMkLst>
        </pc:spChg>
        <pc:spChg chg="mod">
          <ac:chgData name="Zbinden, Bernard" userId="dfa81df9-e34e-4d1e-b457-515308414f0f" providerId="ADAL" clId="{4E8544A9-E62C-43D3-A99B-37EED141A453}" dt="2023-04-11T07:02:42.341" v="256" actId="1035"/>
          <ac:spMkLst>
            <pc:docMk/>
            <pc:sldMk cId="244257004" sldId="319"/>
            <ac:spMk id="13" creationId="{333C62D4-C8C4-4F4B-AD4F-A85207A0E86C}"/>
          </ac:spMkLst>
        </pc:spChg>
        <pc:spChg chg="mod">
          <ac:chgData name="Zbinden, Bernard" userId="dfa81df9-e34e-4d1e-b457-515308414f0f" providerId="ADAL" clId="{4E8544A9-E62C-43D3-A99B-37EED141A453}" dt="2023-04-11T07:02:42.341" v="256" actId="1035"/>
          <ac:spMkLst>
            <pc:docMk/>
            <pc:sldMk cId="244257004" sldId="319"/>
            <ac:spMk id="14" creationId="{3E9F3576-FB53-46B3-951B-3643709D4717}"/>
          </ac:spMkLst>
        </pc:spChg>
        <pc:spChg chg="mod">
          <ac:chgData name="Zbinden, Bernard" userId="dfa81df9-e34e-4d1e-b457-515308414f0f" providerId="ADAL" clId="{4E8544A9-E62C-43D3-A99B-37EED141A453}" dt="2023-04-11T07:02:42.341" v="256" actId="1035"/>
          <ac:spMkLst>
            <pc:docMk/>
            <pc:sldMk cId="244257004" sldId="319"/>
            <ac:spMk id="16" creationId="{F85745CD-EEC7-48C9-BB28-239BCC346C86}"/>
          </ac:spMkLst>
        </pc:spChg>
        <pc:spChg chg="mod">
          <ac:chgData name="Zbinden, Bernard" userId="dfa81df9-e34e-4d1e-b457-515308414f0f" providerId="ADAL" clId="{4E8544A9-E62C-43D3-A99B-37EED141A453}" dt="2023-04-11T07:02:42.341" v="256" actId="1035"/>
          <ac:spMkLst>
            <pc:docMk/>
            <pc:sldMk cId="244257004" sldId="319"/>
            <ac:spMk id="19" creationId="{E7D8EC80-3E84-4B95-869C-C244AFC806DE}"/>
          </ac:spMkLst>
        </pc:spChg>
        <pc:spChg chg="mod">
          <ac:chgData name="Zbinden, Bernard" userId="dfa81df9-e34e-4d1e-b457-515308414f0f" providerId="ADAL" clId="{4E8544A9-E62C-43D3-A99B-37EED141A453}" dt="2023-04-11T07:02:42.341" v="256" actId="1035"/>
          <ac:spMkLst>
            <pc:docMk/>
            <pc:sldMk cId="244257004" sldId="319"/>
            <ac:spMk id="20" creationId="{778A5469-99C8-4B7B-88F0-15B2DA784A6F}"/>
          </ac:spMkLst>
        </pc:spChg>
        <pc:spChg chg="mod">
          <ac:chgData name="Zbinden, Bernard" userId="dfa81df9-e34e-4d1e-b457-515308414f0f" providerId="ADAL" clId="{4E8544A9-E62C-43D3-A99B-37EED141A453}" dt="2023-04-11T07:02:42.341" v="256" actId="1035"/>
          <ac:spMkLst>
            <pc:docMk/>
            <pc:sldMk cId="244257004" sldId="319"/>
            <ac:spMk id="22" creationId="{84AA97DB-EFF3-40A8-BB6F-A8341784E4F3}"/>
          </ac:spMkLst>
        </pc:spChg>
        <pc:spChg chg="mod">
          <ac:chgData name="Zbinden, Bernard" userId="dfa81df9-e34e-4d1e-b457-515308414f0f" providerId="ADAL" clId="{4E8544A9-E62C-43D3-A99B-37EED141A453}" dt="2023-04-11T07:02:42.341" v="256" actId="1035"/>
          <ac:spMkLst>
            <pc:docMk/>
            <pc:sldMk cId="244257004" sldId="319"/>
            <ac:spMk id="23" creationId="{BE27F5FD-2297-4B14-A5B6-9DF797E5552D}"/>
          </ac:spMkLst>
        </pc:spChg>
        <pc:spChg chg="mod">
          <ac:chgData name="Zbinden, Bernard" userId="dfa81df9-e34e-4d1e-b457-515308414f0f" providerId="ADAL" clId="{4E8544A9-E62C-43D3-A99B-37EED141A453}" dt="2023-04-11T07:02:42.341" v="256" actId="1035"/>
          <ac:spMkLst>
            <pc:docMk/>
            <pc:sldMk cId="244257004" sldId="319"/>
            <ac:spMk id="24" creationId="{65D5C33D-FE93-473D-AAFB-A9C05BC42441}"/>
          </ac:spMkLst>
        </pc:spChg>
        <pc:spChg chg="mod">
          <ac:chgData name="Zbinden, Bernard" userId="dfa81df9-e34e-4d1e-b457-515308414f0f" providerId="ADAL" clId="{4E8544A9-E62C-43D3-A99B-37EED141A453}" dt="2023-04-11T07:02:42.341" v="256" actId="1035"/>
          <ac:spMkLst>
            <pc:docMk/>
            <pc:sldMk cId="244257004" sldId="319"/>
            <ac:spMk id="25" creationId="{4DD54CED-FB05-463F-A092-E38F7A00772D}"/>
          </ac:spMkLst>
        </pc:spChg>
        <pc:spChg chg="mod">
          <ac:chgData name="Zbinden, Bernard" userId="dfa81df9-e34e-4d1e-b457-515308414f0f" providerId="ADAL" clId="{4E8544A9-E62C-43D3-A99B-37EED141A453}" dt="2023-04-11T07:02:42.341" v="256" actId="1035"/>
          <ac:spMkLst>
            <pc:docMk/>
            <pc:sldMk cId="244257004" sldId="319"/>
            <ac:spMk id="26" creationId="{DA6B9621-79BC-44E1-84CF-5B37442A6D80}"/>
          </ac:spMkLst>
        </pc:spChg>
        <pc:spChg chg="mod">
          <ac:chgData name="Zbinden, Bernard" userId="dfa81df9-e34e-4d1e-b457-515308414f0f" providerId="ADAL" clId="{4E8544A9-E62C-43D3-A99B-37EED141A453}" dt="2023-04-11T07:02:42.341" v="256" actId="1035"/>
          <ac:spMkLst>
            <pc:docMk/>
            <pc:sldMk cId="244257004" sldId="319"/>
            <ac:spMk id="27" creationId="{BC056C97-63CE-4477-898F-AA720D3E3707}"/>
          </ac:spMkLst>
        </pc:spChg>
        <pc:spChg chg="mod">
          <ac:chgData name="Zbinden, Bernard" userId="dfa81df9-e34e-4d1e-b457-515308414f0f" providerId="ADAL" clId="{4E8544A9-E62C-43D3-A99B-37EED141A453}" dt="2023-04-11T07:02:42.341" v="256" actId="1035"/>
          <ac:spMkLst>
            <pc:docMk/>
            <pc:sldMk cId="244257004" sldId="319"/>
            <ac:spMk id="28" creationId="{7F64DC40-A03A-498A-BFB0-3A69712295CE}"/>
          </ac:spMkLst>
        </pc:spChg>
        <pc:cxnChg chg="mod">
          <ac:chgData name="Zbinden, Bernard" userId="dfa81df9-e34e-4d1e-b457-515308414f0f" providerId="ADAL" clId="{4E8544A9-E62C-43D3-A99B-37EED141A453}" dt="2023-04-11T07:02:42.341" v="256" actId="1035"/>
          <ac:cxnSpMkLst>
            <pc:docMk/>
            <pc:sldMk cId="244257004" sldId="319"/>
            <ac:cxnSpMk id="10" creationId="{D43726C0-E575-4E9C-BAD9-BE2221F21337}"/>
          </ac:cxnSpMkLst>
        </pc:cxnChg>
        <pc:cxnChg chg="mod">
          <ac:chgData name="Zbinden, Bernard" userId="dfa81df9-e34e-4d1e-b457-515308414f0f" providerId="ADAL" clId="{4E8544A9-E62C-43D3-A99B-37EED141A453}" dt="2023-04-11T07:02:42.341" v="256" actId="1035"/>
          <ac:cxnSpMkLst>
            <pc:docMk/>
            <pc:sldMk cId="244257004" sldId="319"/>
            <ac:cxnSpMk id="11" creationId="{DE1BD10C-AE46-48F2-9F03-A16B33BB5940}"/>
          </ac:cxnSpMkLst>
        </pc:cxnChg>
        <pc:cxnChg chg="mod">
          <ac:chgData name="Zbinden, Bernard" userId="dfa81df9-e34e-4d1e-b457-515308414f0f" providerId="ADAL" clId="{4E8544A9-E62C-43D3-A99B-37EED141A453}" dt="2023-04-11T07:02:42.341" v="256" actId="1035"/>
          <ac:cxnSpMkLst>
            <pc:docMk/>
            <pc:sldMk cId="244257004" sldId="319"/>
            <ac:cxnSpMk id="17" creationId="{0C4552AC-119A-4461-8B42-EA8067801DAF}"/>
          </ac:cxnSpMkLst>
        </pc:cxnChg>
        <pc:cxnChg chg="mod">
          <ac:chgData name="Zbinden, Bernard" userId="dfa81df9-e34e-4d1e-b457-515308414f0f" providerId="ADAL" clId="{4E8544A9-E62C-43D3-A99B-37EED141A453}" dt="2023-04-11T07:02:42.341" v="256" actId="1035"/>
          <ac:cxnSpMkLst>
            <pc:docMk/>
            <pc:sldMk cId="244257004" sldId="319"/>
            <ac:cxnSpMk id="21" creationId="{5139BC40-7A64-47A4-BEF9-FAD51A55B62C}"/>
          </ac:cxnSpMkLst>
        </pc:cxnChg>
      </pc:sldChg>
      <pc:sldChg chg="del">
        <pc:chgData name="Zbinden, Bernard" userId="dfa81df9-e34e-4d1e-b457-515308414f0f" providerId="ADAL" clId="{4E8544A9-E62C-43D3-A99B-37EED141A453}" dt="2023-04-10T14:51:57.410" v="0" actId="47"/>
        <pc:sldMkLst>
          <pc:docMk/>
          <pc:sldMk cId="495854392" sldId="1152"/>
        </pc:sldMkLst>
      </pc:sldChg>
      <pc:sldChg chg="del">
        <pc:chgData name="Zbinden, Bernard" userId="dfa81df9-e34e-4d1e-b457-515308414f0f" providerId="ADAL" clId="{4E8544A9-E62C-43D3-A99B-37EED141A453}" dt="2023-04-10T14:51:57.410" v="0" actId="47"/>
        <pc:sldMkLst>
          <pc:docMk/>
          <pc:sldMk cId="3211441126" sldId="1174"/>
        </pc:sldMkLst>
      </pc:sldChg>
      <pc:sldChg chg="del">
        <pc:chgData name="Zbinden, Bernard" userId="dfa81df9-e34e-4d1e-b457-515308414f0f" providerId="ADAL" clId="{4E8544A9-E62C-43D3-A99B-37EED141A453}" dt="2023-04-10T14:51:57.410" v="0" actId="47"/>
        <pc:sldMkLst>
          <pc:docMk/>
          <pc:sldMk cId="1282870176" sldId="1175"/>
        </pc:sldMkLst>
      </pc:sldChg>
      <pc:sldChg chg="del">
        <pc:chgData name="Zbinden, Bernard" userId="dfa81df9-e34e-4d1e-b457-515308414f0f" providerId="ADAL" clId="{4E8544A9-E62C-43D3-A99B-37EED141A453}" dt="2023-04-10T14:51:57.410" v="0" actId="47"/>
        <pc:sldMkLst>
          <pc:docMk/>
          <pc:sldMk cId="235438262" sldId="1177"/>
        </pc:sldMkLst>
      </pc:sldChg>
      <pc:sldChg chg="del">
        <pc:chgData name="Zbinden, Bernard" userId="dfa81df9-e34e-4d1e-b457-515308414f0f" providerId="ADAL" clId="{4E8544A9-E62C-43D3-A99B-37EED141A453}" dt="2023-04-10T14:51:57.410" v="0" actId="47"/>
        <pc:sldMkLst>
          <pc:docMk/>
          <pc:sldMk cId="209478507" sldId="1178"/>
        </pc:sldMkLst>
      </pc:sldChg>
      <pc:sldChg chg="del">
        <pc:chgData name="Zbinden, Bernard" userId="dfa81df9-e34e-4d1e-b457-515308414f0f" providerId="ADAL" clId="{4E8544A9-E62C-43D3-A99B-37EED141A453}" dt="2023-04-10T14:51:57.410" v="0" actId="47"/>
        <pc:sldMkLst>
          <pc:docMk/>
          <pc:sldMk cId="1367434891" sldId="1180"/>
        </pc:sldMkLst>
      </pc:sldChg>
      <pc:sldChg chg="del">
        <pc:chgData name="Zbinden, Bernard" userId="dfa81df9-e34e-4d1e-b457-515308414f0f" providerId="ADAL" clId="{4E8544A9-E62C-43D3-A99B-37EED141A453}" dt="2023-04-10T14:51:57.410" v="0" actId="47"/>
        <pc:sldMkLst>
          <pc:docMk/>
          <pc:sldMk cId="3035143051" sldId="1181"/>
        </pc:sldMkLst>
      </pc:sldChg>
      <pc:sldChg chg="del">
        <pc:chgData name="Zbinden, Bernard" userId="dfa81df9-e34e-4d1e-b457-515308414f0f" providerId="ADAL" clId="{4E8544A9-E62C-43D3-A99B-37EED141A453}" dt="2023-04-10T14:52:06.588" v="1" actId="47"/>
        <pc:sldMkLst>
          <pc:docMk/>
          <pc:sldMk cId="2596005906" sldId="1187"/>
        </pc:sldMkLst>
      </pc:sldChg>
      <pc:sldChg chg="del">
        <pc:chgData name="Zbinden, Bernard" userId="dfa81df9-e34e-4d1e-b457-515308414f0f" providerId="ADAL" clId="{4E8544A9-E62C-43D3-A99B-37EED141A453}" dt="2023-04-10T14:52:06.588" v="1" actId="47"/>
        <pc:sldMkLst>
          <pc:docMk/>
          <pc:sldMk cId="78844828" sldId="1210"/>
        </pc:sldMkLst>
      </pc:sldChg>
      <pc:sldChg chg="add del">
        <pc:chgData name="Zbinden, Bernard" userId="dfa81df9-e34e-4d1e-b457-515308414f0f" providerId="ADAL" clId="{4E8544A9-E62C-43D3-A99B-37EED141A453}" dt="2023-04-10T14:52:50.041" v="2"/>
        <pc:sldMkLst>
          <pc:docMk/>
          <pc:sldMk cId="4138047701" sldId="1230"/>
        </pc:sldMkLst>
      </pc:sldChg>
      <pc:sldChg chg="del">
        <pc:chgData name="Zbinden, Bernard" userId="dfa81df9-e34e-4d1e-b457-515308414f0f" providerId="ADAL" clId="{4E8544A9-E62C-43D3-A99B-37EED141A453}" dt="2023-04-10T14:51:57.410" v="0" actId="47"/>
        <pc:sldMkLst>
          <pc:docMk/>
          <pc:sldMk cId="3181006560" sldId="1236"/>
        </pc:sldMkLst>
      </pc:sldChg>
      <pc:sldChg chg="del">
        <pc:chgData name="Zbinden, Bernard" userId="dfa81df9-e34e-4d1e-b457-515308414f0f" providerId="ADAL" clId="{4E8544A9-E62C-43D3-A99B-37EED141A453}" dt="2023-04-10T14:51:57.410" v="0" actId="47"/>
        <pc:sldMkLst>
          <pc:docMk/>
          <pc:sldMk cId="2039639612" sldId="1237"/>
        </pc:sldMkLst>
      </pc:sldChg>
      <pc:sldChg chg="del">
        <pc:chgData name="Zbinden, Bernard" userId="dfa81df9-e34e-4d1e-b457-515308414f0f" providerId="ADAL" clId="{4E8544A9-E62C-43D3-A99B-37EED141A453}" dt="2023-04-10T14:52:06.588" v="1" actId="47"/>
        <pc:sldMkLst>
          <pc:docMk/>
          <pc:sldMk cId="3968388759" sldId="1239"/>
        </pc:sldMkLst>
      </pc:sldChg>
      <pc:sldChg chg="del">
        <pc:chgData name="Zbinden, Bernard" userId="dfa81df9-e34e-4d1e-b457-515308414f0f" providerId="ADAL" clId="{4E8544A9-E62C-43D3-A99B-37EED141A453}" dt="2023-04-10T14:52:06.588" v="1" actId="47"/>
        <pc:sldMkLst>
          <pc:docMk/>
          <pc:sldMk cId="3351299719" sldId="1240"/>
        </pc:sldMkLst>
      </pc:sldChg>
      <pc:sldChg chg="modSp mod">
        <pc:chgData name="Zbinden, Bernard" userId="dfa81df9-e34e-4d1e-b457-515308414f0f" providerId="ADAL" clId="{4E8544A9-E62C-43D3-A99B-37EED141A453}" dt="2023-04-11T07:00:37.060" v="197" actId="1038"/>
        <pc:sldMkLst>
          <pc:docMk/>
          <pc:sldMk cId="2462076603" sldId="1241"/>
        </pc:sldMkLst>
        <pc:spChg chg="mod">
          <ac:chgData name="Zbinden, Bernard" userId="dfa81df9-e34e-4d1e-b457-515308414f0f" providerId="ADAL" clId="{4E8544A9-E62C-43D3-A99B-37EED141A453}" dt="2023-04-11T06:56:47.508" v="160" actId="1076"/>
          <ac:spMkLst>
            <pc:docMk/>
            <pc:sldMk cId="2462076603" sldId="1241"/>
            <ac:spMk id="2" creationId="{378690B6-DABC-4FB8-8EC2-109E6CFEE22D}"/>
          </ac:spMkLst>
        </pc:spChg>
        <pc:spChg chg="mod">
          <ac:chgData name="Zbinden, Bernard" userId="dfa81df9-e34e-4d1e-b457-515308414f0f" providerId="ADAL" clId="{4E8544A9-E62C-43D3-A99B-37EED141A453}" dt="2023-04-11T06:58:42.863" v="166" actId="207"/>
          <ac:spMkLst>
            <pc:docMk/>
            <pc:sldMk cId="2462076603" sldId="1241"/>
            <ac:spMk id="3" creationId="{4F410CF8-12EA-1FC2-F61D-097E7F520F1E}"/>
          </ac:spMkLst>
        </pc:spChg>
        <pc:spChg chg="mod">
          <ac:chgData name="Zbinden, Bernard" userId="dfa81df9-e34e-4d1e-b457-515308414f0f" providerId="ADAL" clId="{4E8544A9-E62C-43D3-A99B-37EED141A453}" dt="2023-04-11T06:58:42.863" v="166" actId="207"/>
          <ac:spMkLst>
            <pc:docMk/>
            <pc:sldMk cId="2462076603" sldId="1241"/>
            <ac:spMk id="4" creationId="{92CA9187-CD07-1BFA-47E8-56D7839C662A}"/>
          </ac:spMkLst>
        </pc:spChg>
        <pc:spChg chg="mod">
          <ac:chgData name="Zbinden, Bernard" userId="dfa81df9-e34e-4d1e-b457-515308414f0f" providerId="ADAL" clId="{4E8544A9-E62C-43D3-A99B-37EED141A453}" dt="2023-04-11T06:58:42.863" v="166" actId="207"/>
          <ac:spMkLst>
            <pc:docMk/>
            <pc:sldMk cId="2462076603" sldId="1241"/>
            <ac:spMk id="6" creationId="{4B97B9F1-8940-A0D1-CAE1-80DFACBF25EB}"/>
          </ac:spMkLst>
        </pc:spChg>
        <pc:spChg chg="mod">
          <ac:chgData name="Zbinden, Bernard" userId="dfa81df9-e34e-4d1e-b457-515308414f0f" providerId="ADAL" clId="{4E8544A9-E62C-43D3-A99B-37EED141A453}" dt="2023-04-11T06:58:42.863" v="166" actId="207"/>
          <ac:spMkLst>
            <pc:docMk/>
            <pc:sldMk cId="2462076603" sldId="1241"/>
            <ac:spMk id="13" creationId="{BA928E55-3373-4293-93CB-361908678A46}"/>
          </ac:spMkLst>
        </pc:spChg>
        <pc:spChg chg="mod">
          <ac:chgData name="Zbinden, Bernard" userId="dfa81df9-e34e-4d1e-b457-515308414f0f" providerId="ADAL" clId="{4E8544A9-E62C-43D3-A99B-37EED141A453}" dt="2023-04-11T06:58:42.863" v="166" actId="207"/>
          <ac:spMkLst>
            <pc:docMk/>
            <pc:sldMk cId="2462076603" sldId="1241"/>
            <ac:spMk id="22" creationId="{68522EB3-6CDE-79B5-493D-CA68DEC7D615}"/>
          </ac:spMkLst>
        </pc:spChg>
        <pc:spChg chg="mod">
          <ac:chgData name="Zbinden, Bernard" userId="dfa81df9-e34e-4d1e-b457-515308414f0f" providerId="ADAL" clId="{4E8544A9-E62C-43D3-A99B-37EED141A453}" dt="2023-04-11T07:00:37.060" v="197" actId="1038"/>
          <ac:spMkLst>
            <pc:docMk/>
            <pc:sldMk cId="2462076603" sldId="1241"/>
            <ac:spMk id="25" creationId="{19C887EF-C852-83C1-2972-15439ACECED9}"/>
          </ac:spMkLst>
        </pc:spChg>
        <pc:spChg chg="mod">
          <ac:chgData name="Zbinden, Bernard" userId="dfa81df9-e34e-4d1e-b457-515308414f0f" providerId="ADAL" clId="{4E8544A9-E62C-43D3-A99B-37EED141A453}" dt="2023-04-11T06:58:42.863" v="166" actId="207"/>
          <ac:spMkLst>
            <pc:docMk/>
            <pc:sldMk cId="2462076603" sldId="1241"/>
            <ac:spMk id="26" creationId="{3E93C62D-7241-3CFF-0389-1C92CA821B9D}"/>
          </ac:spMkLst>
        </pc:spChg>
        <pc:spChg chg="mod">
          <ac:chgData name="Zbinden, Bernard" userId="dfa81df9-e34e-4d1e-b457-515308414f0f" providerId="ADAL" clId="{4E8544A9-E62C-43D3-A99B-37EED141A453}" dt="2023-04-11T06:58:42.863" v="166" actId="207"/>
          <ac:spMkLst>
            <pc:docMk/>
            <pc:sldMk cId="2462076603" sldId="1241"/>
            <ac:spMk id="36" creationId="{36D8F45B-80B2-470C-8806-2E51920CF8CE}"/>
          </ac:spMkLst>
        </pc:spChg>
        <pc:spChg chg="mod">
          <ac:chgData name="Zbinden, Bernard" userId="dfa81df9-e34e-4d1e-b457-515308414f0f" providerId="ADAL" clId="{4E8544A9-E62C-43D3-A99B-37EED141A453}" dt="2023-04-11T06:58:42.863" v="166" actId="207"/>
          <ac:spMkLst>
            <pc:docMk/>
            <pc:sldMk cId="2462076603" sldId="1241"/>
            <ac:spMk id="104" creationId="{EEAEDD51-1894-E491-931F-2DF1E87B7ED3}"/>
          </ac:spMkLst>
        </pc:spChg>
        <pc:spChg chg="mod">
          <ac:chgData name="Zbinden, Bernard" userId="dfa81df9-e34e-4d1e-b457-515308414f0f" providerId="ADAL" clId="{4E8544A9-E62C-43D3-A99B-37EED141A453}" dt="2023-04-11T06:58:42.863" v="166" actId="207"/>
          <ac:spMkLst>
            <pc:docMk/>
            <pc:sldMk cId="2462076603" sldId="1241"/>
            <ac:spMk id="105" creationId="{9F208EFB-12EC-A07C-37BF-FA28B7D2E0AE}"/>
          </ac:spMkLst>
        </pc:spChg>
        <pc:spChg chg="mod">
          <ac:chgData name="Zbinden, Bernard" userId="dfa81df9-e34e-4d1e-b457-515308414f0f" providerId="ADAL" clId="{4E8544A9-E62C-43D3-A99B-37EED141A453}" dt="2023-04-11T06:58:42.863" v="166" actId="207"/>
          <ac:spMkLst>
            <pc:docMk/>
            <pc:sldMk cId="2462076603" sldId="1241"/>
            <ac:spMk id="106" creationId="{48179305-A57B-E67B-3DDB-D43A9B64677B}"/>
          </ac:spMkLst>
        </pc:spChg>
        <pc:spChg chg="mod">
          <ac:chgData name="Zbinden, Bernard" userId="dfa81df9-e34e-4d1e-b457-515308414f0f" providerId="ADAL" clId="{4E8544A9-E62C-43D3-A99B-37EED141A453}" dt="2023-04-11T06:58:42.863" v="166" actId="207"/>
          <ac:spMkLst>
            <pc:docMk/>
            <pc:sldMk cId="2462076603" sldId="1241"/>
            <ac:spMk id="107" creationId="{CDE55A51-3784-FFA8-699B-89AAEEAD25E3}"/>
          </ac:spMkLst>
        </pc:spChg>
        <pc:spChg chg="mod">
          <ac:chgData name="Zbinden, Bernard" userId="dfa81df9-e34e-4d1e-b457-515308414f0f" providerId="ADAL" clId="{4E8544A9-E62C-43D3-A99B-37EED141A453}" dt="2023-04-11T06:58:42.863" v="166" actId="207"/>
          <ac:spMkLst>
            <pc:docMk/>
            <pc:sldMk cId="2462076603" sldId="1241"/>
            <ac:spMk id="108" creationId="{84325506-19FD-65A1-7297-FB62B794D398}"/>
          </ac:spMkLst>
        </pc:spChg>
        <pc:spChg chg="mod">
          <ac:chgData name="Zbinden, Bernard" userId="dfa81df9-e34e-4d1e-b457-515308414f0f" providerId="ADAL" clId="{4E8544A9-E62C-43D3-A99B-37EED141A453}" dt="2023-04-11T06:58:42.863" v="166" actId="207"/>
          <ac:spMkLst>
            <pc:docMk/>
            <pc:sldMk cId="2462076603" sldId="1241"/>
            <ac:spMk id="109" creationId="{A14974DD-7FB6-996D-719F-BEFD99CBC362}"/>
          </ac:spMkLst>
        </pc:spChg>
        <pc:spChg chg="mod">
          <ac:chgData name="Zbinden, Bernard" userId="dfa81df9-e34e-4d1e-b457-515308414f0f" providerId="ADAL" clId="{4E8544A9-E62C-43D3-A99B-37EED141A453}" dt="2023-04-11T06:58:42.863" v="166" actId="207"/>
          <ac:spMkLst>
            <pc:docMk/>
            <pc:sldMk cId="2462076603" sldId="1241"/>
            <ac:spMk id="110" creationId="{3196DADA-5722-197A-9251-05EB942CBAC2}"/>
          </ac:spMkLst>
        </pc:spChg>
        <pc:spChg chg="mod">
          <ac:chgData name="Zbinden, Bernard" userId="dfa81df9-e34e-4d1e-b457-515308414f0f" providerId="ADAL" clId="{4E8544A9-E62C-43D3-A99B-37EED141A453}" dt="2023-04-11T06:58:42.863" v="166" actId="207"/>
          <ac:spMkLst>
            <pc:docMk/>
            <pc:sldMk cId="2462076603" sldId="1241"/>
            <ac:spMk id="118" creationId="{29D781B7-AA5E-20C5-D657-F6C8B36F6EF0}"/>
          </ac:spMkLst>
        </pc:spChg>
        <pc:spChg chg="mod">
          <ac:chgData name="Zbinden, Bernard" userId="dfa81df9-e34e-4d1e-b457-515308414f0f" providerId="ADAL" clId="{4E8544A9-E62C-43D3-A99B-37EED141A453}" dt="2023-04-11T06:58:42.863" v="166" actId="207"/>
          <ac:spMkLst>
            <pc:docMk/>
            <pc:sldMk cId="2462076603" sldId="1241"/>
            <ac:spMk id="119" creationId="{69203090-A44E-1361-FAA9-D3DE52469822}"/>
          </ac:spMkLst>
        </pc:spChg>
        <pc:spChg chg="mod">
          <ac:chgData name="Zbinden, Bernard" userId="dfa81df9-e34e-4d1e-b457-515308414f0f" providerId="ADAL" clId="{4E8544A9-E62C-43D3-A99B-37EED141A453}" dt="2023-04-11T06:58:42.863" v="166" actId="207"/>
          <ac:spMkLst>
            <pc:docMk/>
            <pc:sldMk cId="2462076603" sldId="1241"/>
            <ac:spMk id="120" creationId="{638FC5F0-E3AA-5C67-3950-7CBBA54D7DFD}"/>
          </ac:spMkLst>
        </pc:spChg>
        <pc:spChg chg="mod">
          <ac:chgData name="Zbinden, Bernard" userId="dfa81df9-e34e-4d1e-b457-515308414f0f" providerId="ADAL" clId="{4E8544A9-E62C-43D3-A99B-37EED141A453}" dt="2023-04-11T06:58:42.863" v="166" actId="207"/>
          <ac:spMkLst>
            <pc:docMk/>
            <pc:sldMk cId="2462076603" sldId="1241"/>
            <ac:spMk id="121" creationId="{8BD068A1-34A0-A911-22E8-437175B01E71}"/>
          </ac:spMkLst>
        </pc:spChg>
        <pc:spChg chg="mod">
          <ac:chgData name="Zbinden, Bernard" userId="dfa81df9-e34e-4d1e-b457-515308414f0f" providerId="ADAL" clId="{4E8544A9-E62C-43D3-A99B-37EED141A453}" dt="2023-04-11T06:58:42.863" v="166" actId="207"/>
          <ac:spMkLst>
            <pc:docMk/>
            <pc:sldMk cId="2462076603" sldId="1241"/>
            <ac:spMk id="122" creationId="{B71B228E-B604-2519-48A2-F72E569CD66F}"/>
          </ac:spMkLst>
        </pc:spChg>
        <pc:spChg chg="mod">
          <ac:chgData name="Zbinden, Bernard" userId="dfa81df9-e34e-4d1e-b457-515308414f0f" providerId="ADAL" clId="{4E8544A9-E62C-43D3-A99B-37EED141A453}" dt="2023-04-11T06:58:42.863" v="166" actId="207"/>
          <ac:spMkLst>
            <pc:docMk/>
            <pc:sldMk cId="2462076603" sldId="1241"/>
            <ac:spMk id="123" creationId="{D2F8463B-FC13-BDF9-574C-40C1317E238E}"/>
          </ac:spMkLst>
        </pc:spChg>
        <pc:spChg chg="mod">
          <ac:chgData name="Zbinden, Bernard" userId="dfa81df9-e34e-4d1e-b457-515308414f0f" providerId="ADAL" clId="{4E8544A9-E62C-43D3-A99B-37EED141A453}" dt="2023-04-11T06:58:42.863" v="166" actId="207"/>
          <ac:spMkLst>
            <pc:docMk/>
            <pc:sldMk cId="2462076603" sldId="1241"/>
            <ac:spMk id="124" creationId="{F1D4DE54-0241-6D2D-405A-BD20E3DA6586}"/>
          </ac:spMkLst>
        </pc:spChg>
      </pc:sldChg>
      <pc:sldChg chg="modSp mod">
        <pc:chgData name="Zbinden, Bernard" userId="dfa81df9-e34e-4d1e-b457-515308414f0f" providerId="ADAL" clId="{4E8544A9-E62C-43D3-A99B-37EED141A453}" dt="2023-04-11T07:01:50.083" v="218" actId="313"/>
        <pc:sldMkLst>
          <pc:docMk/>
          <pc:sldMk cId="1015877015" sldId="1242"/>
        </pc:sldMkLst>
        <pc:spChg chg="mod">
          <ac:chgData name="Zbinden, Bernard" userId="dfa81df9-e34e-4d1e-b457-515308414f0f" providerId="ADAL" clId="{4E8544A9-E62C-43D3-A99B-37EED141A453}" dt="2023-04-11T07:01:50.083" v="218" actId="313"/>
          <ac:spMkLst>
            <pc:docMk/>
            <pc:sldMk cId="1015877015" sldId="1242"/>
            <ac:spMk id="3" creationId="{E6CFC570-EA01-40CD-A1C2-762A7ADBC588}"/>
          </ac:spMkLst>
        </pc:spChg>
      </pc:sldChg>
      <pc:sldChg chg="new add del">
        <pc:chgData name="Zbinden, Bernard" userId="dfa81df9-e34e-4d1e-b457-515308414f0f" providerId="ADAL" clId="{4E8544A9-E62C-43D3-A99B-37EED141A453}" dt="2023-04-11T07:01:20.079" v="204" actId="680"/>
        <pc:sldMkLst>
          <pc:docMk/>
          <pc:sldMk cId="3947740476" sldId="1243"/>
        </pc:sldMkLst>
      </pc:sldChg>
      <pc:sldMasterChg chg="delSldLayout">
        <pc:chgData name="Zbinden, Bernard" userId="dfa81df9-e34e-4d1e-b457-515308414f0f" providerId="ADAL" clId="{4E8544A9-E62C-43D3-A99B-37EED141A453}" dt="2023-04-10T14:52:06.588" v="1" actId="47"/>
        <pc:sldMasterMkLst>
          <pc:docMk/>
          <pc:sldMasterMk cId="1109051454" sldId="2147483648"/>
        </pc:sldMasterMkLst>
        <pc:sldLayoutChg chg="del">
          <pc:chgData name="Zbinden, Bernard" userId="dfa81df9-e34e-4d1e-b457-515308414f0f" providerId="ADAL" clId="{4E8544A9-E62C-43D3-A99B-37EED141A453}" dt="2023-04-10T14:52:06.588" v="1" actId="47"/>
          <pc:sldLayoutMkLst>
            <pc:docMk/>
            <pc:sldMasterMk cId="1109051454" sldId="2147483648"/>
            <pc:sldLayoutMk cId="692003915" sldId="2147483661"/>
          </pc:sldLayoutMkLst>
        </pc:sldLayoutChg>
      </pc:sldMasterChg>
    </pc:docChg>
  </pc:docChgLst>
  <pc:docChgLst>
    <pc:chgData name="Zbinden, Bernard" userId="dfa81df9-e34e-4d1e-b457-515308414f0f" providerId="ADAL" clId="{23A5F41C-0890-4B1A-89AB-0CD155B60FE4}"/>
    <pc:docChg chg="undo custSel addSld delSld modSld">
      <pc:chgData name="Zbinden, Bernard" userId="dfa81df9-e34e-4d1e-b457-515308414f0f" providerId="ADAL" clId="{23A5F41C-0890-4B1A-89AB-0CD155B60FE4}" dt="2023-04-10T14:46:53.331" v="1556" actId="1076"/>
      <pc:docMkLst>
        <pc:docMk/>
      </pc:docMkLst>
      <pc:sldChg chg="modSp mod">
        <pc:chgData name="Zbinden, Bernard" userId="dfa81df9-e34e-4d1e-b457-515308414f0f" providerId="ADAL" clId="{23A5F41C-0890-4B1A-89AB-0CD155B60FE4}" dt="2023-04-10T13:48:18.295" v="2" actId="27636"/>
        <pc:sldMkLst>
          <pc:docMk/>
          <pc:sldMk cId="2824018357" sldId="310"/>
        </pc:sldMkLst>
        <pc:spChg chg="mod">
          <ac:chgData name="Zbinden, Bernard" userId="dfa81df9-e34e-4d1e-b457-515308414f0f" providerId="ADAL" clId="{23A5F41C-0890-4B1A-89AB-0CD155B60FE4}" dt="2023-04-10T13:48:18.295" v="2" actId="27636"/>
          <ac:spMkLst>
            <pc:docMk/>
            <pc:sldMk cId="2824018357" sldId="310"/>
            <ac:spMk id="3" creationId="{728C4E4A-1CCE-4ADA-90E0-71C1A1CF1B29}"/>
          </ac:spMkLst>
        </pc:spChg>
      </pc:sldChg>
      <pc:sldChg chg="modSp mod">
        <pc:chgData name="Zbinden, Bernard" userId="dfa81df9-e34e-4d1e-b457-515308414f0f" providerId="ADAL" clId="{23A5F41C-0890-4B1A-89AB-0CD155B60FE4}" dt="2023-04-10T14:46:36.534" v="1555" actId="20577"/>
        <pc:sldMkLst>
          <pc:docMk/>
          <pc:sldMk cId="1282870176" sldId="1175"/>
        </pc:sldMkLst>
        <pc:spChg chg="mod">
          <ac:chgData name="Zbinden, Bernard" userId="dfa81df9-e34e-4d1e-b457-515308414f0f" providerId="ADAL" clId="{23A5F41C-0890-4B1A-89AB-0CD155B60FE4}" dt="2023-04-10T14:46:36.534" v="1555" actId="20577"/>
          <ac:spMkLst>
            <pc:docMk/>
            <pc:sldMk cId="1282870176" sldId="1175"/>
            <ac:spMk id="6" creationId="{1099B616-1162-3FE2-3E3A-EC21B5B083CC}"/>
          </ac:spMkLst>
        </pc:spChg>
      </pc:sldChg>
      <pc:sldChg chg="modSp mod">
        <pc:chgData name="Zbinden, Bernard" userId="dfa81df9-e34e-4d1e-b457-515308414f0f" providerId="ADAL" clId="{23A5F41C-0890-4B1A-89AB-0CD155B60FE4}" dt="2023-04-10T14:46:31.991" v="1554" actId="20577"/>
        <pc:sldMkLst>
          <pc:docMk/>
          <pc:sldMk cId="3181006560" sldId="1236"/>
        </pc:sldMkLst>
        <pc:spChg chg="mod">
          <ac:chgData name="Zbinden, Bernard" userId="dfa81df9-e34e-4d1e-b457-515308414f0f" providerId="ADAL" clId="{23A5F41C-0890-4B1A-89AB-0CD155B60FE4}" dt="2023-04-10T14:46:31.991" v="1554" actId="20577"/>
          <ac:spMkLst>
            <pc:docMk/>
            <pc:sldMk cId="3181006560" sldId="1236"/>
            <ac:spMk id="6" creationId="{1099B616-1162-3FE2-3E3A-EC21B5B083CC}"/>
          </ac:spMkLst>
        </pc:spChg>
      </pc:sldChg>
      <pc:sldChg chg="modSp mod">
        <pc:chgData name="Zbinden, Bernard" userId="dfa81df9-e34e-4d1e-b457-515308414f0f" providerId="ADAL" clId="{23A5F41C-0890-4B1A-89AB-0CD155B60FE4}" dt="2023-04-10T14:46:53.331" v="1556" actId="1076"/>
        <pc:sldMkLst>
          <pc:docMk/>
          <pc:sldMk cId="3968388759" sldId="1239"/>
        </pc:sldMkLst>
        <pc:spChg chg="mod">
          <ac:chgData name="Zbinden, Bernard" userId="dfa81df9-e34e-4d1e-b457-515308414f0f" providerId="ADAL" clId="{23A5F41C-0890-4B1A-89AB-0CD155B60FE4}" dt="2023-04-10T14:46:53.331" v="1556" actId="1076"/>
          <ac:spMkLst>
            <pc:docMk/>
            <pc:sldMk cId="3968388759" sldId="1239"/>
            <ac:spMk id="6" creationId="{1099B616-1162-3FE2-3E3A-EC21B5B083CC}"/>
          </ac:spMkLst>
        </pc:spChg>
      </pc:sldChg>
      <pc:sldChg chg="addSp delSp modSp add mod">
        <pc:chgData name="Zbinden, Bernard" userId="dfa81df9-e34e-4d1e-b457-515308414f0f" providerId="ADAL" clId="{23A5F41C-0890-4B1A-89AB-0CD155B60FE4}" dt="2023-04-10T14:26:02.325" v="809" actId="20577"/>
        <pc:sldMkLst>
          <pc:docMk/>
          <pc:sldMk cId="2462076603" sldId="1241"/>
        </pc:sldMkLst>
        <pc:spChg chg="mod">
          <ac:chgData name="Zbinden, Bernard" userId="dfa81df9-e34e-4d1e-b457-515308414f0f" providerId="ADAL" clId="{23A5F41C-0890-4B1A-89AB-0CD155B60FE4}" dt="2023-04-10T14:25:02.259" v="806" actId="20577"/>
          <ac:spMkLst>
            <pc:docMk/>
            <pc:sldMk cId="2462076603" sldId="1241"/>
            <ac:spMk id="2" creationId="{378690B6-DABC-4FB8-8EC2-109E6CFEE22D}"/>
          </ac:spMkLst>
        </pc:spChg>
        <pc:spChg chg="add mod ord">
          <ac:chgData name="Zbinden, Bernard" userId="dfa81df9-e34e-4d1e-b457-515308414f0f" providerId="ADAL" clId="{23A5F41C-0890-4B1A-89AB-0CD155B60FE4}" dt="2023-04-10T14:21:46.069" v="764" actId="207"/>
          <ac:spMkLst>
            <pc:docMk/>
            <pc:sldMk cId="2462076603" sldId="1241"/>
            <ac:spMk id="3" creationId="{4F410CF8-12EA-1FC2-F61D-097E7F520F1E}"/>
          </ac:spMkLst>
        </pc:spChg>
        <pc:spChg chg="add mod ord">
          <ac:chgData name="Zbinden, Bernard" userId="dfa81df9-e34e-4d1e-b457-515308414f0f" providerId="ADAL" clId="{23A5F41C-0890-4B1A-89AB-0CD155B60FE4}" dt="2023-04-10T14:21:46.069" v="764" actId="207"/>
          <ac:spMkLst>
            <pc:docMk/>
            <pc:sldMk cId="2462076603" sldId="1241"/>
            <ac:spMk id="4" creationId="{92CA9187-CD07-1BFA-47E8-56D7839C662A}"/>
          </ac:spMkLst>
        </pc:spChg>
        <pc:spChg chg="del">
          <ac:chgData name="Zbinden, Bernard" userId="dfa81df9-e34e-4d1e-b457-515308414f0f" providerId="ADAL" clId="{23A5F41C-0890-4B1A-89AB-0CD155B60FE4}" dt="2023-04-10T13:49:53.235" v="112" actId="478"/>
          <ac:spMkLst>
            <pc:docMk/>
            <pc:sldMk cId="2462076603" sldId="1241"/>
            <ac:spMk id="5" creationId="{052079F2-E877-4E28-9FF0-A545CEC32744}"/>
          </ac:spMkLst>
        </pc:spChg>
        <pc:spChg chg="add mod ord">
          <ac:chgData name="Zbinden, Bernard" userId="dfa81df9-e34e-4d1e-b457-515308414f0f" providerId="ADAL" clId="{23A5F41C-0890-4B1A-89AB-0CD155B60FE4}" dt="2023-04-10T14:21:46.069" v="764" actId="207"/>
          <ac:spMkLst>
            <pc:docMk/>
            <pc:sldMk cId="2462076603" sldId="1241"/>
            <ac:spMk id="6" creationId="{4B97B9F1-8940-A0D1-CAE1-80DFACBF25EB}"/>
          </ac:spMkLst>
        </pc:spChg>
        <pc:spChg chg="del">
          <ac:chgData name="Zbinden, Bernard" userId="dfa81df9-e34e-4d1e-b457-515308414f0f" providerId="ADAL" clId="{23A5F41C-0890-4B1A-89AB-0CD155B60FE4}" dt="2023-04-10T13:49:53.235" v="112" actId="478"/>
          <ac:spMkLst>
            <pc:docMk/>
            <pc:sldMk cId="2462076603" sldId="1241"/>
            <ac:spMk id="7" creationId="{1F7AC493-43A9-409A-AE6D-EE76003D97E3}"/>
          </ac:spMkLst>
        </pc:spChg>
        <pc:spChg chg="del">
          <ac:chgData name="Zbinden, Bernard" userId="dfa81df9-e34e-4d1e-b457-515308414f0f" providerId="ADAL" clId="{23A5F41C-0890-4B1A-89AB-0CD155B60FE4}" dt="2023-04-10T13:49:53.235" v="112" actId="478"/>
          <ac:spMkLst>
            <pc:docMk/>
            <pc:sldMk cId="2462076603" sldId="1241"/>
            <ac:spMk id="8" creationId="{520A9343-8EFF-4CDA-971C-643066282D06}"/>
          </ac:spMkLst>
        </pc:spChg>
        <pc:spChg chg="del">
          <ac:chgData name="Zbinden, Bernard" userId="dfa81df9-e34e-4d1e-b457-515308414f0f" providerId="ADAL" clId="{23A5F41C-0890-4B1A-89AB-0CD155B60FE4}" dt="2023-04-10T13:49:53.235" v="112" actId="478"/>
          <ac:spMkLst>
            <pc:docMk/>
            <pc:sldMk cId="2462076603" sldId="1241"/>
            <ac:spMk id="9" creationId="{6E14C6DD-F332-4D86-B1FA-FBE9B024A007}"/>
          </ac:spMkLst>
        </pc:spChg>
        <pc:spChg chg="del">
          <ac:chgData name="Zbinden, Bernard" userId="dfa81df9-e34e-4d1e-b457-515308414f0f" providerId="ADAL" clId="{23A5F41C-0890-4B1A-89AB-0CD155B60FE4}" dt="2023-04-10T13:49:53.235" v="112" actId="478"/>
          <ac:spMkLst>
            <pc:docMk/>
            <pc:sldMk cId="2462076603" sldId="1241"/>
            <ac:spMk id="10" creationId="{DF8899F0-6F50-4BBE-AE9E-1CCA9277DD31}"/>
          </ac:spMkLst>
        </pc:spChg>
        <pc:spChg chg="del">
          <ac:chgData name="Zbinden, Bernard" userId="dfa81df9-e34e-4d1e-b457-515308414f0f" providerId="ADAL" clId="{23A5F41C-0890-4B1A-89AB-0CD155B60FE4}" dt="2023-04-10T13:49:53.235" v="112" actId="478"/>
          <ac:spMkLst>
            <pc:docMk/>
            <pc:sldMk cId="2462076603" sldId="1241"/>
            <ac:spMk id="11" creationId="{BE1F499A-450A-4424-8F36-D872A04BDDA9}"/>
          </ac:spMkLst>
        </pc:spChg>
        <pc:spChg chg="del">
          <ac:chgData name="Zbinden, Bernard" userId="dfa81df9-e34e-4d1e-b457-515308414f0f" providerId="ADAL" clId="{23A5F41C-0890-4B1A-89AB-0CD155B60FE4}" dt="2023-04-10T13:49:53.235" v="112" actId="478"/>
          <ac:spMkLst>
            <pc:docMk/>
            <pc:sldMk cId="2462076603" sldId="1241"/>
            <ac:spMk id="12" creationId="{AFB01A8B-5737-4B71-A957-0B79CC0BA48E}"/>
          </ac:spMkLst>
        </pc:spChg>
        <pc:spChg chg="mod ord">
          <ac:chgData name="Zbinden, Bernard" userId="dfa81df9-e34e-4d1e-b457-515308414f0f" providerId="ADAL" clId="{23A5F41C-0890-4B1A-89AB-0CD155B60FE4}" dt="2023-04-10T14:21:46.069" v="764" actId="207"/>
          <ac:spMkLst>
            <pc:docMk/>
            <pc:sldMk cId="2462076603" sldId="1241"/>
            <ac:spMk id="13" creationId="{BA928E55-3373-4293-93CB-361908678A46}"/>
          </ac:spMkLst>
        </pc:spChg>
        <pc:spChg chg="del mod">
          <ac:chgData name="Zbinden, Bernard" userId="dfa81df9-e34e-4d1e-b457-515308414f0f" providerId="ADAL" clId="{23A5F41C-0890-4B1A-89AB-0CD155B60FE4}" dt="2023-04-10T13:52:56.174" v="236" actId="478"/>
          <ac:spMkLst>
            <pc:docMk/>
            <pc:sldMk cId="2462076603" sldId="1241"/>
            <ac:spMk id="14" creationId="{AB808D52-6EF3-46A0-BDEC-049E19AC8FAF}"/>
          </ac:spMkLst>
        </pc:spChg>
        <pc:spChg chg="del">
          <ac:chgData name="Zbinden, Bernard" userId="dfa81df9-e34e-4d1e-b457-515308414f0f" providerId="ADAL" clId="{23A5F41C-0890-4B1A-89AB-0CD155B60FE4}" dt="2023-04-10T13:52:56.174" v="236" actId="478"/>
          <ac:spMkLst>
            <pc:docMk/>
            <pc:sldMk cId="2462076603" sldId="1241"/>
            <ac:spMk id="15" creationId="{FEBDA6F5-9E50-4CEA-BB8E-933C5FBDCC89}"/>
          </ac:spMkLst>
        </pc:spChg>
        <pc:spChg chg="del">
          <ac:chgData name="Zbinden, Bernard" userId="dfa81df9-e34e-4d1e-b457-515308414f0f" providerId="ADAL" clId="{23A5F41C-0890-4B1A-89AB-0CD155B60FE4}" dt="2023-04-10T13:52:56.174" v="236" actId="478"/>
          <ac:spMkLst>
            <pc:docMk/>
            <pc:sldMk cId="2462076603" sldId="1241"/>
            <ac:spMk id="16" creationId="{CD32C6EF-1A72-4D33-8E06-8D28B5072594}"/>
          </ac:spMkLst>
        </pc:spChg>
        <pc:spChg chg="del">
          <ac:chgData name="Zbinden, Bernard" userId="dfa81df9-e34e-4d1e-b457-515308414f0f" providerId="ADAL" clId="{23A5F41C-0890-4B1A-89AB-0CD155B60FE4}" dt="2023-04-10T13:52:56.174" v="236" actId="478"/>
          <ac:spMkLst>
            <pc:docMk/>
            <pc:sldMk cId="2462076603" sldId="1241"/>
            <ac:spMk id="17" creationId="{333204FC-EBAD-4854-B349-866273C3FE14}"/>
          </ac:spMkLst>
        </pc:spChg>
        <pc:spChg chg="del">
          <ac:chgData name="Zbinden, Bernard" userId="dfa81df9-e34e-4d1e-b457-515308414f0f" providerId="ADAL" clId="{23A5F41C-0890-4B1A-89AB-0CD155B60FE4}" dt="2023-04-10T13:52:56.174" v="236" actId="478"/>
          <ac:spMkLst>
            <pc:docMk/>
            <pc:sldMk cId="2462076603" sldId="1241"/>
            <ac:spMk id="18" creationId="{26CCF604-472A-4C14-B71A-CB1AB930A24B}"/>
          </ac:spMkLst>
        </pc:spChg>
        <pc:spChg chg="del">
          <ac:chgData name="Zbinden, Bernard" userId="dfa81df9-e34e-4d1e-b457-515308414f0f" providerId="ADAL" clId="{23A5F41C-0890-4B1A-89AB-0CD155B60FE4}" dt="2023-04-10T13:52:56.174" v="236" actId="478"/>
          <ac:spMkLst>
            <pc:docMk/>
            <pc:sldMk cId="2462076603" sldId="1241"/>
            <ac:spMk id="19" creationId="{9203143B-7403-4B71-B934-A3D5C2292ABD}"/>
          </ac:spMkLst>
        </pc:spChg>
        <pc:spChg chg="del">
          <ac:chgData name="Zbinden, Bernard" userId="dfa81df9-e34e-4d1e-b457-515308414f0f" providerId="ADAL" clId="{23A5F41C-0890-4B1A-89AB-0CD155B60FE4}" dt="2023-04-10T13:52:56.174" v="236" actId="478"/>
          <ac:spMkLst>
            <pc:docMk/>
            <pc:sldMk cId="2462076603" sldId="1241"/>
            <ac:spMk id="20" creationId="{3C8058C8-22A7-4B8C-A09A-CCB9C11B151A}"/>
          </ac:spMkLst>
        </pc:spChg>
        <pc:spChg chg="del">
          <ac:chgData name="Zbinden, Bernard" userId="dfa81df9-e34e-4d1e-b457-515308414f0f" providerId="ADAL" clId="{23A5F41C-0890-4B1A-89AB-0CD155B60FE4}" dt="2023-04-10T13:52:56.174" v="236" actId="478"/>
          <ac:spMkLst>
            <pc:docMk/>
            <pc:sldMk cId="2462076603" sldId="1241"/>
            <ac:spMk id="21" creationId="{AB56A0D1-4D70-408B-927D-D03EAB32BA09}"/>
          </ac:spMkLst>
        </pc:spChg>
        <pc:spChg chg="add mod ord">
          <ac:chgData name="Zbinden, Bernard" userId="dfa81df9-e34e-4d1e-b457-515308414f0f" providerId="ADAL" clId="{23A5F41C-0890-4B1A-89AB-0CD155B60FE4}" dt="2023-04-10T14:21:46.069" v="764" actId="207"/>
          <ac:spMkLst>
            <pc:docMk/>
            <pc:sldMk cId="2462076603" sldId="1241"/>
            <ac:spMk id="22" creationId="{68522EB3-6CDE-79B5-493D-CA68DEC7D615}"/>
          </ac:spMkLst>
        </pc:spChg>
        <pc:spChg chg="add mod ord">
          <ac:chgData name="Zbinden, Bernard" userId="dfa81df9-e34e-4d1e-b457-515308414f0f" providerId="ADAL" clId="{23A5F41C-0890-4B1A-89AB-0CD155B60FE4}" dt="2023-04-10T14:21:46.069" v="764" actId="207"/>
          <ac:spMkLst>
            <pc:docMk/>
            <pc:sldMk cId="2462076603" sldId="1241"/>
            <ac:spMk id="25" creationId="{19C887EF-C852-83C1-2972-15439ACECED9}"/>
          </ac:spMkLst>
        </pc:spChg>
        <pc:spChg chg="add mod ord">
          <ac:chgData name="Zbinden, Bernard" userId="dfa81df9-e34e-4d1e-b457-515308414f0f" providerId="ADAL" clId="{23A5F41C-0890-4B1A-89AB-0CD155B60FE4}" dt="2023-04-10T14:21:46.069" v="764" actId="207"/>
          <ac:spMkLst>
            <pc:docMk/>
            <pc:sldMk cId="2462076603" sldId="1241"/>
            <ac:spMk id="26" creationId="{3E93C62D-7241-3CFF-0389-1C92CA821B9D}"/>
          </ac:spMkLst>
        </pc:spChg>
        <pc:spChg chg="add mod ord">
          <ac:chgData name="Zbinden, Bernard" userId="dfa81df9-e34e-4d1e-b457-515308414f0f" providerId="ADAL" clId="{23A5F41C-0890-4B1A-89AB-0CD155B60FE4}" dt="2023-04-10T14:25:44.221" v="808" actId="207"/>
          <ac:spMkLst>
            <pc:docMk/>
            <pc:sldMk cId="2462076603" sldId="1241"/>
            <ac:spMk id="28" creationId="{D6660175-3A91-D240-788A-9BC4F5FB35A5}"/>
          </ac:spMkLst>
        </pc:spChg>
        <pc:spChg chg="add del mod">
          <ac:chgData name="Zbinden, Bernard" userId="dfa81df9-e34e-4d1e-b457-515308414f0f" providerId="ADAL" clId="{23A5F41C-0890-4B1A-89AB-0CD155B60FE4}" dt="2023-04-10T13:58:25.394" v="297" actId="478"/>
          <ac:spMkLst>
            <pc:docMk/>
            <pc:sldMk cId="2462076603" sldId="1241"/>
            <ac:spMk id="29" creationId="{9261A5D4-5F63-C697-72A9-6015254AAA3A}"/>
          </ac:spMkLst>
        </pc:spChg>
        <pc:spChg chg="del">
          <ac:chgData name="Zbinden, Bernard" userId="dfa81df9-e34e-4d1e-b457-515308414f0f" providerId="ADAL" clId="{23A5F41C-0890-4B1A-89AB-0CD155B60FE4}" dt="2023-04-10T13:49:53.235" v="112" actId="478"/>
          <ac:spMkLst>
            <pc:docMk/>
            <pc:sldMk cId="2462076603" sldId="1241"/>
            <ac:spMk id="30" creationId="{DBBA5567-1E99-4A61-9A3B-2B25D642ED62}"/>
          </ac:spMkLst>
        </pc:spChg>
        <pc:spChg chg="del">
          <ac:chgData name="Zbinden, Bernard" userId="dfa81df9-e34e-4d1e-b457-515308414f0f" providerId="ADAL" clId="{23A5F41C-0890-4B1A-89AB-0CD155B60FE4}" dt="2023-04-10T13:49:53.235" v="112" actId="478"/>
          <ac:spMkLst>
            <pc:docMk/>
            <pc:sldMk cId="2462076603" sldId="1241"/>
            <ac:spMk id="31" creationId="{7BDC015C-77D8-4E21-90AB-AC1ABFB6554D}"/>
          </ac:spMkLst>
        </pc:spChg>
        <pc:spChg chg="del">
          <ac:chgData name="Zbinden, Bernard" userId="dfa81df9-e34e-4d1e-b457-515308414f0f" providerId="ADAL" clId="{23A5F41C-0890-4B1A-89AB-0CD155B60FE4}" dt="2023-04-10T13:49:53.235" v="112" actId="478"/>
          <ac:spMkLst>
            <pc:docMk/>
            <pc:sldMk cId="2462076603" sldId="1241"/>
            <ac:spMk id="32" creationId="{CC791A73-EEF6-41AD-9E5F-2512B8E815AC}"/>
          </ac:spMkLst>
        </pc:spChg>
        <pc:spChg chg="mod ord">
          <ac:chgData name="Zbinden, Bernard" userId="dfa81df9-e34e-4d1e-b457-515308414f0f" providerId="ADAL" clId="{23A5F41C-0890-4B1A-89AB-0CD155B60FE4}" dt="2023-04-10T14:21:46.069" v="764" actId="207"/>
          <ac:spMkLst>
            <pc:docMk/>
            <pc:sldMk cId="2462076603" sldId="1241"/>
            <ac:spMk id="36" creationId="{36D8F45B-80B2-470C-8806-2E51920CF8CE}"/>
          </ac:spMkLst>
        </pc:spChg>
        <pc:spChg chg="del">
          <ac:chgData name="Zbinden, Bernard" userId="dfa81df9-e34e-4d1e-b457-515308414f0f" providerId="ADAL" clId="{23A5F41C-0890-4B1A-89AB-0CD155B60FE4}" dt="2023-04-10T13:52:57.831" v="237" actId="478"/>
          <ac:spMkLst>
            <pc:docMk/>
            <pc:sldMk cId="2462076603" sldId="1241"/>
            <ac:spMk id="37" creationId="{B7D9A7E5-678D-4AE8-84DD-25D9BBDAEECD}"/>
          </ac:spMkLst>
        </pc:spChg>
        <pc:spChg chg="add del mod">
          <ac:chgData name="Zbinden, Bernard" userId="dfa81df9-e34e-4d1e-b457-515308414f0f" providerId="ADAL" clId="{23A5F41C-0890-4B1A-89AB-0CD155B60FE4}" dt="2023-04-10T13:56:15.772" v="250" actId="478"/>
          <ac:spMkLst>
            <pc:docMk/>
            <pc:sldMk cId="2462076603" sldId="1241"/>
            <ac:spMk id="38" creationId="{5DFC659A-0840-87F8-4B5E-F23B42EDF195}"/>
          </ac:spMkLst>
        </pc:spChg>
        <pc:spChg chg="add del mod">
          <ac:chgData name="Zbinden, Bernard" userId="dfa81df9-e34e-4d1e-b457-515308414f0f" providerId="ADAL" clId="{23A5F41C-0890-4B1A-89AB-0CD155B60FE4}" dt="2023-04-10T13:56:06.757" v="245" actId="478"/>
          <ac:spMkLst>
            <pc:docMk/>
            <pc:sldMk cId="2462076603" sldId="1241"/>
            <ac:spMk id="39" creationId="{1AD55BDB-F277-F61D-5253-E989B95087DE}"/>
          </ac:spMkLst>
        </pc:spChg>
        <pc:spChg chg="add mod ord">
          <ac:chgData name="Zbinden, Bernard" userId="dfa81df9-e34e-4d1e-b457-515308414f0f" providerId="ADAL" clId="{23A5F41C-0890-4B1A-89AB-0CD155B60FE4}" dt="2023-04-10T14:15:07.371" v="658" actId="1036"/>
          <ac:spMkLst>
            <pc:docMk/>
            <pc:sldMk cId="2462076603" sldId="1241"/>
            <ac:spMk id="42" creationId="{85771E18-2ED9-0D77-EC5C-9A74B8C7E53F}"/>
          </ac:spMkLst>
        </pc:spChg>
        <pc:spChg chg="add del mod">
          <ac:chgData name="Zbinden, Bernard" userId="dfa81df9-e34e-4d1e-b457-515308414f0f" providerId="ADAL" clId="{23A5F41C-0890-4B1A-89AB-0CD155B60FE4}" dt="2023-04-10T13:56:13.167" v="249" actId="478"/>
          <ac:spMkLst>
            <pc:docMk/>
            <pc:sldMk cId="2462076603" sldId="1241"/>
            <ac:spMk id="45" creationId="{AE98C205-B3BC-27D2-7077-8DA0FDEC947D}"/>
          </ac:spMkLst>
        </pc:spChg>
        <pc:spChg chg="add del mod">
          <ac:chgData name="Zbinden, Bernard" userId="dfa81df9-e34e-4d1e-b457-515308414f0f" providerId="ADAL" clId="{23A5F41C-0890-4B1A-89AB-0CD155B60FE4}" dt="2023-04-10T13:58:25.394" v="297" actId="478"/>
          <ac:spMkLst>
            <pc:docMk/>
            <pc:sldMk cId="2462076603" sldId="1241"/>
            <ac:spMk id="46" creationId="{8C2D709D-588F-9259-333D-63AA268A5696}"/>
          </ac:spMkLst>
        </pc:spChg>
        <pc:spChg chg="add del mod">
          <ac:chgData name="Zbinden, Bernard" userId="dfa81df9-e34e-4d1e-b457-515308414f0f" providerId="ADAL" clId="{23A5F41C-0890-4B1A-89AB-0CD155B60FE4}" dt="2023-04-10T13:56:10.028" v="247" actId="478"/>
          <ac:spMkLst>
            <pc:docMk/>
            <pc:sldMk cId="2462076603" sldId="1241"/>
            <ac:spMk id="49" creationId="{702E0E7A-6E28-F014-363B-C20BC9C49BB0}"/>
          </ac:spMkLst>
        </pc:spChg>
        <pc:spChg chg="add del mod">
          <ac:chgData name="Zbinden, Bernard" userId="dfa81df9-e34e-4d1e-b457-515308414f0f" providerId="ADAL" clId="{23A5F41C-0890-4B1A-89AB-0CD155B60FE4}" dt="2023-04-10T13:56:11.925" v="248" actId="478"/>
          <ac:spMkLst>
            <pc:docMk/>
            <pc:sldMk cId="2462076603" sldId="1241"/>
            <ac:spMk id="51" creationId="{5C14B076-5511-292F-4427-0C47C2D06570}"/>
          </ac:spMkLst>
        </pc:spChg>
        <pc:spChg chg="add del mod">
          <ac:chgData name="Zbinden, Bernard" userId="dfa81df9-e34e-4d1e-b457-515308414f0f" providerId="ADAL" clId="{23A5F41C-0890-4B1A-89AB-0CD155B60FE4}" dt="2023-04-10T13:56:08.870" v="246" actId="478"/>
          <ac:spMkLst>
            <pc:docMk/>
            <pc:sldMk cId="2462076603" sldId="1241"/>
            <ac:spMk id="52" creationId="{EE00474E-2BB8-7792-77B9-609D93AA20D4}"/>
          </ac:spMkLst>
        </pc:spChg>
        <pc:spChg chg="add del mod">
          <ac:chgData name="Zbinden, Bernard" userId="dfa81df9-e34e-4d1e-b457-515308414f0f" providerId="ADAL" clId="{23A5F41C-0890-4B1A-89AB-0CD155B60FE4}" dt="2023-04-10T13:56:05.542" v="244" actId="478"/>
          <ac:spMkLst>
            <pc:docMk/>
            <pc:sldMk cId="2462076603" sldId="1241"/>
            <ac:spMk id="54" creationId="{D2710978-9EBE-02AF-5436-CDD42C187A3B}"/>
          </ac:spMkLst>
        </pc:spChg>
        <pc:spChg chg="add del mod">
          <ac:chgData name="Zbinden, Bernard" userId="dfa81df9-e34e-4d1e-b457-515308414f0f" providerId="ADAL" clId="{23A5F41C-0890-4B1A-89AB-0CD155B60FE4}" dt="2023-04-10T14:08:10.171" v="582" actId="478"/>
          <ac:spMkLst>
            <pc:docMk/>
            <pc:sldMk cId="2462076603" sldId="1241"/>
            <ac:spMk id="55" creationId="{1E373EE2-C636-F7F2-34E4-24ED64195B65}"/>
          </ac:spMkLst>
        </pc:spChg>
        <pc:spChg chg="add del mod">
          <ac:chgData name="Zbinden, Bernard" userId="dfa81df9-e34e-4d1e-b457-515308414f0f" providerId="ADAL" clId="{23A5F41C-0890-4B1A-89AB-0CD155B60FE4}" dt="2023-04-10T14:08:11.875" v="583" actId="478"/>
          <ac:spMkLst>
            <pc:docMk/>
            <pc:sldMk cId="2462076603" sldId="1241"/>
            <ac:spMk id="57" creationId="{A7299E2C-C7C1-3199-980A-778F22793186}"/>
          </ac:spMkLst>
        </pc:spChg>
        <pc:spChg chg="add del mod">
          <ac:chgData name="Zbinden, Bernard" userId="dfa81df9-e34e-4d1e-b457-515308414f0f" providerId="ADAL" clId="{23A5F41C-0890-4B1A-89AB-0CD155B60FE4}" dt="2023-04-10T14:08:01.491" v="578" actId="478"/>
          <ac:spMkLst>
            <pc:docMk/>
            <pc:sldMk cId="2462076603" sldId="1241"/>
            <ac:spMk id="58" creationId="{D60F46D3-B035-4B77-4101-EAB37D2DC7D9}"/>
          </ac:spMkLst>
        </pc:spChg>
        <pc:spChg chg="add mod ord">
          <ac:chgData name="Zbinden, Bernard" userId="dfa81df9-e34e-4d1e-b457-515308414f0f" providerId="ADAL" clId="{23A5F41C-0890-4B1A-89AB-0CD155B60FE4}" dt="2023-04-10T14:24:08.583" v="769" actId="207"/>
          <ac:spMkLst>
            <pc:docMk/>
            <pc:sldMk cId="2462076603" sldId="1241"/>
            <ac:spMk id="67" creationId="{46E2F00E-A878-1087-B461-805D9CEEAF68}"/>
          </ac:spMkLst>
        </pc:spChg>
        <pc:spChg chg="add del mod">
          <ac:chgData name="Zbinden, Bernard" userId="dfa81df9-e34e-4d1e-b457-515308414f0f" providerId="ADAL" clId="{23A5F41C-0890-4B1A-89AB-0CD155B60FE4}" dt="2023-04-10T14:00:27.459" v="342"/>
          <ac:spMkLst>
            <pc:docMk/>
            <pc:sldMk cId="2462076603" sldId="1241"/>
            <ac:spMk id="68" creationId="{39E46163-3F61-9F74-5F49-4290DFD619A6}"/>
          </ac:spMkLst>
        </pc:spChg>
        <pc:spChg chg="add del mod">
          <ac:chgData name="Zbinden, Bernard" userId="dfa81df9-e34e-4d1e-b457-515308414f0f" providerId="ADAL" clId="{23A5F41C-0890-4B1A-89AB-0CD155B60FE4}" dt="2023-04-10T14:00:27.459" v="342"/>
          <ac:spMkLst>
            <pc:docMk/>
            <pc:sldMk cId="2462076603" sldId="1241"/>
            <ac:spMk id="70" creationId="{396AC8B3-5BBA-9A83-BBD1-C5865096A808}"/>
          </ac:spMkLst>
        </pc:spChg>
        <pc:spChg chg="add mod">
          <ac:chgData name="Zbinden, Bernard" userId="dfa81df9-e34e-4d1e-b457-515308414f0f" providerId="ADAL" clId="{23A5F41C-0890-4B1A-89AB-0CD155B60FE4}" dt="2023-04-10T14:25:44.221" v="808" actId="207"/>
          <ac:spMkLst>
            <pc:docMk/>
            <pc:sldMk cId="2462076603" sldId="1241"/>
            <ac:spMk id="72" creationId="{96C19BB4-9F38-E0A8-F4BF-4064BE0B5F4C}"/>
          </ac:spMkLst>
        </pc:spChg>
        <pc:spChg chg="add mod">
          <ac:chgData name="Zbinden, Bernard" userId="dfa81df9-e34e-4d1e-b457-515308414f0f" providerId="ADAL" clId="{23A5F41C-0890-4B1A-89AB-0CD155B60FE4}" dt="2023-04-10T14:15:07.371" v="658" actId="1036"/>
          <ac:spMkLst>
            <pc:docMk/>
            <pc:sldMk cId="2462076603" sldId="1241"/>
            <ac:spMk id="74" creationId="{0040009C-A588-757A-F6B4-C2274E2102DD}"/>
          </ac:spMkLst>
        </pc:spChg>
        <pc:spChg chg="add del mod">
          <ac:chgData name="Zbinden, Bernard" userId="dfa81df9-e34e-4d1e-b457-515308414f0f" providerId="ADAL" clId="{23A5F41C-0890-4B1A-89AB-0CD155B60FE4}" dt="2023-04-10T14:06:24.065" v="541" actId="478"/>
          <ac:spMkLst>
            <pc:docMk/>
            <pc:sldMk cId="2462076603" sldId="1241"/>
            <ac:spMk id="76" creationId="{BFDBABDF-FBCC-887F-C46A-5BD8F377D039}"/>
          </ac:spMkLst>
        </pc:spChg>
        <pc:spChg chg="add mod">
          <ac:chgData name="Zbinden, Bernard" userId="dfa81df9-e34e-4d1e-b457-515308414f0f" providerId="ADAL" clId="{23A5F41C-0890-4B1A-89AB-0CD155B60FE4}" dt="2023-04-10T14:25:44.221" v="808" actId="207"/>
          <ac:spMkLst>
            <pc:docMk/>
            <pc:sldMk cId="2462076603" sldId="1241"/>
            <ac:spMk id="77" creationId="{C572E333-2BE3-62BF-9AC5-A9F74DFD9139}"/>
          </ac:spMkLst>
        </pc:spChg>
        <pc:spChg chg="add mod">
          <ac:chgData name="Zbinden, Bernard" userId="dfa81df9-e34e-4d1e-b457-515308414f0f" providerId="ADAL" clId="{23A5F41C-0890-4B1A-89AB-0CD155B60FE4}" dt="2023-04-10T14:15:07.371" v="658" actId="1036"/>
          <ac:spMkLst>
            <pc:docMk/>
            <pc:sldMk cId="2462076603" sldId="1241"/>
            <ac:spMk id="79" creationId="{5BA75F8A-2122-0705-31D5-7CE5721E26AE}"/>
          </ac:spMkLst>
        </pc:spChg>
        <pc:spChg chg="add del mod">
          <ac:chgData name="Zbinden, Bernard" userId="dfa81df9-e34e-4d1e-b457-515308414f0f" providerId="ADAL" clId="{23A5F41C-0890-4B1A-89AB-0CD155B60FE4}" dt="2023-04-10T14:07:13.677" v="571" actId="478"/>
          <ac:spMkLst>
            <pc:docMk/>
            <pc:sldMk cId="2462076603" sldId="1241"/>
            <ac:spMk id="81" creationId="{C6B82850-499D-940B-6865-39486CE9A990}"/>
          </ac:spMkLst>
        </pc:spChg>
        <pc:spChg chg="add mod ord">
          <ac:chgData name="Zbinden, Bernard" userId="dfa81df9-e34e-4d1e-b457-515308414f0f" providerId="ADAL" clId="{23A5F41C-0890-4B1A-89AB-0CD155B60FE4}" dt="2023-04-10T14:15:07.371" v="658" actId="1036"/>
          <ac:spMkLst>
            <pc:docMk/>
            <pc:sldMk cId="2462076603" sldId="1241"/>
            <ac:spMk id="82" creationId="{C1BE5739-825F-96F1-2EE8-21B94767D9A8}"/>
          </ac:spMkLst>
        </pc:spChg>
        <pc:spChg chg="add mod">
          <ac:chgData name="Zbinden, Bernard" userId="dfa81df9-e34e-4d1e-b457-515308414f0f" providerId="ADAL" clId="{23A5F41C-0890-4B1A-89AB-0CD155B60FE4}" dt="2023-04-10T14:15:07.371" v="658" actId="1036"/>
          <ac:spMkLst>
            <pc:docMk/>
            <pc:sldMk cId="2462076603" sldId="1241"/>
            <ac:spMk id="83" creationId="{D1D8B98C-D3E6-2C63-D68A-ED139EAA268D}"/>
          </ac:spMkLst>
        </pc:spChg>
        <pc:spChg chg="add mod">
          <ac:chgData name="Zbinden, Bernard" userId="dfa81df9-e34e-4d1e-b457-515308414f0f" providerId="ADAL" clId="{23A5F41C-0890-4B1A-89AB-0CD155B60FE4}" dt="2023-04-10T14:15:07.371" v="658" actId="1036"/>
          <ac:spMkLst>
            <pc:docMk/>
            <pc:sldMk cId="2462076603" sldId="1241"/>
            <ac:spMk id="84" creationId="{FDA4EE8F-0287-F73E-9BEB-D931EC3B57C7}"/>
          </ac:spMkLst>
        </pc:spChg>
        <pc:spChg chg="add mod ord">
          <ac:chgData name="Zbinden, Bernard" userId="dfa81df9-e34e-4d1e-b457-515308414f0f" providerId="ADAL" clId="{23A5F41C-0890-4B1A-89AB-0CD155B60FE4}" dt="2023-04-10T14:23:14.448" v="768" actId="207"/>
          <ac:spMkLst>
            <pc:docMk/>
            <pc:sldMk cId="2462076603" sldId="1241"/>
            <ac:spMk id="85" creationId="{11EA256D-0560-5328-EE55-DC738BCCABDE}"/>
          </ac:spMkLst>
        </pc:spChg>
        <pc:spChg chg="add del mod ord">
          <ac:chgData name="Zbinden, Bernard" userId="dfa81df9-e34e-4d1e-b457-515308414f0f" providerId="ADAL" clId="{23A5F41C-0890-4B1A-89AB-0CD155B60FE4}" dt="2023-04-10T14:26:02.325" v="809" actId="20577"/>
          <ac:spMkLst>
            <pc:docMk/>
            <pc:sldMk cId="2462076603" sldId="1241"/>
            <ac:spMk id="86" creationId="{E985955C-27CE-2E82-F8EC-FD35F8B72140}"/>
          </ac:spMkLst>
        </pc:spChg>
        <pc:spChg chg="add del mod">
          <ac:chgData name="Zbinden, Bernard" userId="dfa81df9-e34e-4d1e-b457-515308414f0f" providerId="ADAL" clId="{23A5F41C-0890-4B1A-89AB-0CD155B60FE4}" dt="2023-04-10T14:25:07.579" v="807" actId="478"/>
          <ac:spMkLst>
            <pc:docMk/>
            <pc:sldMk cId="2462076603" sldId="1241"/>
            <ac:spMk id="96" creationId="{8AE45363-BD0A-841A-F640-692B349B6D2F}"/>
          </ac:spMkLst>
        </pc:spChg>
        <pc:spChg chg="add mod">
          <ac:chgData name="Zbinden, Bernard" userId="dfa81df9-e34e-4d1e-b457-515308414f0f" providerId="ADAL" clId="{23A5F41C-0890-4B1A-89AB-0CD155B60FE4}" dt="2023-04-10T14:21:46.069" v="764" actId="207"/>
          <ac:spMkLst>
            <pc:docMk/>
            <pc:sldMk cId="2462076603" sldId="1241"/>
            <ac:spMk id="104" creationId="{EEAEDD51-1894-E491-931F-2DF1E87B7ED3}"/>
          </ac:spMkLst>
        </pc:spChg>
        <pc:spChg chg="add mod">
          <ac:chgData name="Zbinden, Bernard" userId="dfa81df9-e34e-4d1e-b457-515308414f0f" providerId="ADAL" clId="{23A5F41C-0890-4B1A-89AB-0CD155B60FE4}" dt="2023-04-10T14:21:46.069" v="764" actId="207"/>
          <ac:spMkLst>
            <pc:docMk/>
            <pc:sldMk cId="2462076603" sldId="1241"/>
            <ac:spMk id="105" creationId="{9F208EFB-12EC-A07C-37BF-FA28B7D2E0AE}"/>
          </ac:spMkLst>
        </pc:spChg>
        <pc:spChg chg="add mod">
          <ac:chgData name="Zbinden, Bernard" userId="dfa81df9-e34e-4d1e-b457-515308414f0f" providerId="ADAL" clId="{23A5F41C-0890-4B1A-89AB-0CD155B60FE4}" dt="2023-04-10T14:21:46.069" v="764" actId="207"/>
          <ac:spMkLst>
            <pc:docMk/>
            <pc:sldMk cId="2462076603" sldId="1241"/>
            <ac:spMk id="106" creationId="{48179305-A57B-E67B-3DDB-D43A9B64677B}"/>
          </ac:spMkLst>
        </pc:spChg>
        <pc:spChg chg="add mod">
          <ac:chgData name="Zbinden, Bernard" userId="dfa81df9-e34e-4d1e-b457-515308414f0f" providerId="ADAL" clId="{23A5F41C-0890-4B1A-89AB-0CD155B60FE4}" dt="2023-04-10T14:21:46.069" v="764" actId="207"/>
          <ac:spMkLst>
            <pc:docMk/>
            <pc:sldMk cId="2462076603" sldId="1241"/>
            <ac:spMk id="107" creationId="{CDE55A51-3784-FFA8-699B-89AAEEAD25E3}"/>
          </ac:spMkLst>
        </pc:spChg>
        <pc:spChg chg="add mod">
          <ac:chgData name="Zbinden, Bernard" userId="dfa81df9-e34e-4d1e-b457-515308414f0f" providerId="ADAL" clId="{23A5F41C-0890-4B1A-89AB-0CD155B60FE4}" dt="2023-04-10T14:21:46.069" v="764" actId="207"/>
          <ac:spMkLst>
            <pc:docMk/>
            <pc:sldMk cId="2462076603" sldId="1241"/>
            <ac:spMk id="108" creationId="{84325506-19FD-65A1-7297-FB62B794D398}"/>
          </ac:spMkLst>
        </pc:spChg>
        <pc:spChg chg="add mod">
          <ac:chgData name="Zbinden, Bernard" userId="dfa81df9-e34e-4d1e-b457-515308414f0f" providerId="ADAL" clId="{23A5F41C-0890-4B1A-89AB-0CD155B60FE4}" dt="2023-04-10T14:21:46.069" v="764" actId="207"/>
          <ac:spMkLst>
            <pc:docMk/>
            <pc:sldMk cId="2462076603" sldId="1241"/>
            <ac:spMk id="109" creationId="{A14974DD-7FB6-996D-719F-BEFD99CBC362}"/>
          </ac:spMkLst>
        </pc:spChg>
        <pc:spChg chg="add mod">
          <ac:chgData name="Zbinden, Bernard" userId="dfa81df9-e34e-4d1e-b457-515308414f0f" providerId="ADAL" clId="{23A5F41C-0890-4B1A-89AB-0CD155B60FE4}" dt="2023-04-10T14:21:46.069" v="764" actId="207"/>
          <ac:spMkLst>
            <pc:docMk/>
            <pc:sldMk cId="2462076603" sldId="1241"/>
            <ac:spMk id="110" creationId="{3196DADA-5722-197A-9251-05EB942CBAC2}"/>
          </ac:spMkLst>
        </pc:spChg>
        <pc:spChg chg="add del mod">
          <ac:chgData name="Zbinden, Bernard" userId="dfa81df9-e34e-4d1e-b457-515308414f0f" providerId="ADAL" clId="{23A5F41C-0890-4B1A-89AB-0CD155B60FE4}" dt="2023-04-10T14:19:32.459" v="756"/>
          <ac:spMkLst>
            <pc:docMk/>
            <pc:sldMk cId="2462076603" sldId="1241"/>
            <ac:spMk id="111" creationId="{9A4726D0-A203-15D9-20DF-DB84E0F0FADF}"/>
          </ac:spMkLst>
        </pc:spChg>
        <pc:spChg chg="add del mod">
          <ac:chgData name="Zbinden, Bernard" userId="dfa81df9-e34e-4d1e-b457-515308414f0f" providerId="ADAL" clId="{23A5F41C-0890-4B1A-89AB-0CD155B60FE4}" dt="2023-04-10T14:19:32.459" v="756"/>
          <ac:spMkLst>
            <pc:docMk/>
            <pc:sldMk cId="2462076603" sldId="1241"/>
            <ac:spMk id="112" creationId="{B563E57B-6C4B-28A4-6592-4D7F6C348409}"/>
          </ac:spMkLst>
        </pc:spChg>
        <pc:spChg chg="add del mod">
          <ac:chgData name="Zbinden, Bernard" userId="dfa81df9-e34e-4d1e-b457-515308414f0f" providerId="ADAL" clId="{23A5F41C-0890-4B1A-89AB-0CD155B60FE4}" dt="2023-04-10T14:19:32.459" v="756"/>
          <ac:spMkLst>
            <pc:docMk/>
            <pc:sldMk cId="2462076603" sldId="1241"/>
            <ac:spMk id="113" creationId="{3CCBEA97-7FE9-3B31-B13F-033B58900CFF}"/>
          </ac:spMkLst>
        </pc:spChg>
        <pc:spChg chg="add del mod">
          <ac:chgData name="Zbinden, Bernard" userId="dfa81df9-e34e-4d1e-b457-515308414f0f" providerId="ADAL" clId="{23A5F41C-0890-4B1A-89AB-0CD155B60FE4}" dt="2023-04-10T14:19:32.459" v="756"/>
          <ac:spMkLst>
            <pc:docMk/>
            <pc:sldMk cId="2462076603" sldId="1241"/>
            <ac:spMk id="114" creationId="{591F066B-8B22-27CE-58EC-E7F975DF9808}"/>
          </ac:spMkLst>
        </pc:spChg>
        <pc:spChg chg="add del mod">
          <ac:chgData name="Zbinden, Bernard" userId="dfa81df9-e34e-4d1e-b457-515308414f0f" providerId="ADAL" clId="{23A5F41C-0890-4B1A-89AB-0CD155B60FE4}" dt="2023-04-10T14:19:32.459" v="756"/>
          <ac:spMkLst>
            <pc:docMk/>
            <pc:sldMk cId="2462076603" sldId="1241"/>
            <ac:spMk id="115" creationId="{1D8D8EDD-7E5A-3DB1-944C-20668A773127}"/>
          </ac:spMkLst>
        </pc:spChg>
        <pc:spChg chg="add del mod">
          <ac:chgData name="Zbinden, Bernard" userId="dfa81df9-e34e-4d1e-b457-515308414f0f" providerId="ADAL" clId="{23A5F41C-0890-4B1A-89AB-0CD155B60FE4}" dt="2023-04-10T14:19:32.459" v="756"/>
          <ac:spMkLst>
            <pc:docMk/>
            <pc:sldMk cId="2462076603" sldId="1241"/>
            <ac:spMk id="116" creationId="{D47BA9F2-1DC6-F7B9-C587-F4BA067AF813}"/>
          </ac:spMkLst>
        </pc:spChg>
        <pc:spChg chg="add del mod">
          <ac:chgData name="Zbinden, Bernard" userId="dfa81df9-e34e-4d1e-b457-515308414f0f" providerId="ADAL" clId="{23A5F41C-0890-4B1A-89AB-0CD155B60FE4}" dt="2023-04-10T14:19:32.459" v="756"/>
          <ac:spMkLst>
            <pc:docMk/>
            <pc:sldMk cId="2462076603" sldId="1241"/>
            <ac:spMk id="117" creationId="{B518FDE3-6DC7-02E8-77E9-7829E0F8D72C}"/>
          </ac:spMkLst>
        </pc:spChg>
        <pc:spChg chg="add mod">
          <ac:chgData name="Zbinden, Bernard" userId="dfa81df9-e34e-4d1e-b457-515308414f0f" providerId="ADAL" clId="{23A5F41C-0890-4B1A-89AB-0CD155B60FE4}" dt="2023-04-10T14:21:46.069" v="764" actId="207"/>
          <ac:spMkLst>
            <pc:docMk/>
            <pc:sldMk cId="2462076603" sldId="1241"/>
            <ac:spMk id="118" creationId="{29D781B7-AA5E-20C5-D657-F6C8B36F6EF0}"/>
          </ac:spMkLst>
        </pc:spChg>
        <pc:spChg chg="add mod">
          <ac:chgData name="Zbinden, Bernard" userId="dfa81df9-e34e-4d1e-b457-515308414f0f" providerId="ADAL" clId="{23A5F41C-0890-4B1A-89AB-0CD155B60FE4}" dt="2023-04-10T14:21:46.069" v="764" actId="207"/>
          <ac:spMkLst>
            <pc:docMk/>
            <pc:sldMk cId="2462076603" sldId="1241"/>
            <ac:spMk id="119" creationId="{69203090-A44E-1361-FAA9-D3DE52469822}"/>
          </ac:spMkLst>
        </pc:spChg>
        <pc:spChg chg="add mod">
          <ac:chgData name="Zbinden, Bernard" userId="dfa81df9-e34e-4d1e-b457-515308414f0f" providerId="ADAL" clId="{23A5F41C-0890-4B1A-89AB-0CD155B60FE4}" dt="2023-04-10T14:21:46.069" v="764" actId="207"/>
          <ac:spMkLst>
            <pc:docMk/>
            <pc:sldMk cId="2462076603" sldId="1241"/>
            <ac:spMk id="120" creationId="{638FC5F0-E3AA-5C67-3950-7CBBA54D7DFD}"/>
          </ac:spMkLst>
        </pc:spChg>
        <pc:spChg chg="add mod">
          <ac:chgData name="Zbinden, Bernard" userId="dfa81df9-e34e-4d1e-b457-515308414f0f" providerId="ADAL" clId="{23A5F41C-0890-4B1A-89AB-0CD155B60FE4}" dt="2023-04-10T14:21:46.069" v="764" actId="207"/>
          <ac:spMkLst>
            <pc:docMk/>
            <pc:sldMk cId="2462076603" sldId="1241"/>
            <ac:spMk id="121" creationId="{8BD068A1-34A0-A911-22E8-437175B01E71}"/>
          </ac:spMkLst>
        </pc:spChg>
        <pc:spChg chg="add mod">
          <ac:chgData name="Zbinden, Bernard" userId="dfa81df9-e34e-4d1e-b457-515308414f0f" providerId="ADAL" clId="{23A5F41C-0890-4B1A-89AB-0CD155B60FE4}" dt="2023-04-10T14:21:46.069" v="764" actId="207"/>
          <ac:spMkLst>
            <pc:docMk/>
            <pc:sldMk cId="2462076603" sldId="1241"/>
            <ac:spMk id="122" creationId="{B71B228E-B604-2519-48A2-F72E569CD66F}"/>
          </ac:spMkLst>
        </pc:spChg>
        <pc:spChg chg="add mod">
          <ac:chgData name="Zbinden, Bernard" userId="dfa81df9-e34e-4d1e-b457-515308414f0f" providerId="ADAL" clId="{23A5F41C-0890-4B1A-89AB-0CD155B60FE4}" dt="2023-04-10T14:21:46.069" v="764" actId="207"/>
          <ac:spMkLst>
            <pc:docMk/>
            <pc:sldMk cId="2462076603" sldId="1241"/>
            <ac:spMk id="123" creationId="{D2F8463B-FC13-BDF9-574C-40C1317E238E}"/>
          </ac:spMkLst>
        </pc:spChg>
        <pc:spChg chg="add mod">
          <ac:chgData name="Zbinden, Bernard" userId="dfa81df9-e34e-4d1e-b457-515308414f0f" providerId="ADAL" clId="{23A5F41C-0890-4B1A-89AB-0CD155B60FE4}" dt="2023-04-10T14:21:46.069" v="764" actId="207"/>
          <ac:spMkLst>
            <pc:docMk/>
            <pc:sldMk cId="2462076603" sldId="1241"/>
            <ac:spMk id="124" creationId="{F1D4DE54-0241-6D2D-405A-BD20E3DA6586}"/>
          </ac:spMkLst>
        </pc:spChg>
        <pc:cxnChg chg="del mod">
          <ac:chgData name="Zbinden, Bernard" userId="dfa81df9-e34e-4d1e-b457-515308414f0f" providerId="ADAL" clId="{23A5F41C-0890-4B1A-89AB-0CD155B60FE4}" dt="2023-04-10T13:49:53.235" v="112" actId="478"/>
          <ac:cxnSpMkLst>
            <pc:docMk/>
            <pc:sldMk cId="2462076603" sldId="1241"/>
            <ac:cxnSpMk id="23" creationId="{9DDCDCA4-81D8-4401-B61C-F3E406AFBC91}"/>
          </ac:cxnSpMkLst>
        </pc:cxnChg>
        <pc:cxnChg chg="del mod">
          <ac:chgData name="Zbinden, Bernard" userId="dfa81df9-e34e-4d1e-b457-515308414f0f" providerId="ADAL" clId="{23A5F41C-0890-4B1A-89AB-0CD155B60FE4}" dt="2023-04-10T13:49:53.235" v="112" actId="478"/>
          <ac:cxnSpMkLst>
            <pc:docMk/>
            <pc:sldMk cId="2462076603" sldId="1241"/>
            <ac:cxnSpMk id="24" creationId="{1510B309-035B-4A09-84E2-73DB5523960D}"/>
          </ac:cxnSpMkLst>
        </pc:cxnChg>
        <pc:cxnChg chg="del mod">
          <ac:chgData name="Zbinden, Bernard" userId="dfa81df9-e34e-4d1e-b457-515308414f0f" providerId="ADAL" clId="{23A5F41C-0890-4B1A-89AB-0CD155B60FE4}" dt="2023-04-10T13:49:53.235" v="112" actId="478"/>
          <ac:cxnSpMkLst>
            <pc:docMk/>
            <pc:sldMk cId="2462076603" sldId="1241"/>
            <ac:cxnSpMk id="27" creationId="{146DFC24-B12F-4A99-A175-41B468C2C549}"/>
          </ac:cxnSpMkLst>
        </pc:cxnChg>
        <pc:cxnChg chg="del mod">
          <ac:chgData name="Zbinden, Bernard" userId="dfa81df9-e34e-4d1e-b457-515308414f0f" providerId="ADAL" clId="{23A5F41C-0890-4B1A-89AB-0CD155B60FE4}" dt="2023-04-10T13:49:53.235" v="112" actId="478"/>
          <ac:cxnSpMkLst>
            <pc:docMk/>
            <pc:sldMk cId="2462076603" sldId="1241"/>
            <ac:cxnSpMk id="33" creationId="{EED93272-2BF7-404A-8289-A05EE0360A5E}"/>
          </ac:cxnSpMkLst>
        </pc:cxnChg>
        <pc:cxnChg chg="add mod ord">
          <ac:chgData name="Zbinden, Bernard" userId="dfa81df9-e34e-4d1e-b457-515308414f0f" providerId="ADAL" clId="{23A5F41C-0890-4B1A-89AB-0CD155B60FE4}" dt="2023-04-10T14:18:44.106" v="749" actId="14100"/>
          <ac:cxnSpMkLst>
            <pc:docMk/>
            <pc:sldMk cId="2462076603" sldId="1241"/>
            <ac:cxnSpMk id="34" creationId="{E444F9EF-5E58-0EEB-3914-2CE7E01F1C3A}"/>
          </ac:cxnSpMkLst>
        </pc:cxnChg>
        <pc:cxnChg chg="add del mod">
          <ac:chgData name="Zbinden, Bernard" userId="dfa81df9-e34e-4d1e-b457-515308414f0f" providerId="ADAL" clId="{23A5F41C-0890-4B1A-89AB-0CD155B60FE4}" dt="2023-04-10T13:58:25.394" v="297" actId="478"/>
          <ac:cxnSpMkLst>
            <pc:docMk/>
            <pc:sldMk cId="2462076603" sldId="1241"/>
            <ac:cxnSpMk id="35" creationId="{746ED2DA-E4AB-B415-99E5-CB11FDC8CDC2}"/>
          </ac:cxnSpMkLst>
        </pc:cxnChg>
        <pc:cxnChg chg="del mod">
          <ac:chgData name="Zbinden, Bernard" userId="dfa81df9-e34e-4d1e-b457-515308414f0f" providerId="ADAL" clId="{23A5F41C-0890-4B1A-89AB-0CD155B60FE4}" dt="2023-04-10T13:52:56.174" v="236" actId="478"/>
          <ac:cxnSpMkLst>
            <pc:docMk/>
            <pc:sldMk cId="2462076603" sldId="1241"/>
            <ac:cxnSpMk id="40" creationId="{F222A3AF-4460-4496-B1F5-BFBA0EC06BFB}"/>
          </ac:cxnSpMkLst>
        </pc:cxnChg>
        <pc:cxnChg chg="del mod">
          <ac:chgData name="Zbinden, Bernard" userId="dfa81df9-e34e-4d1e-b457-515308414f0f" providerId="ADAL" clId="{23A5F41C-0890-4B1A-89AB-0CD155B60FE4}" dt="2023-04-10T13:52:56.174" v="236" actId="478"/>
          <ac:cxnSpMkLst>
            <pc:docMk/>
            <pc:sldMk cId="2462076603" sldId="1241"/>
            <ac:cxnSpMk id="41" creationId="{D44FBF3D-71FC-478B-8C3C-E742EDDC065B}"/>
          </ac:cxnSpMkLst>
        </pc:cxnChg>
        <pc:cxnChg chg="add mod ord">
          <ac:chgData name="Zbinden, Bernard" userId="dfa81df9-e34e-4d1e-b457-515308414f0f" providerId="ADAL" clId="{23A5F41C-0890-4B1A-89AB-0CD155B60FE4}" dt="2023-04-10T14:18:40.617" v="748" actId="14100"/>
          <ac:cxnSpMkLst>
            <pc:docMk/>
            <pc:sldMk cId="2462076603" sldId="1241"/>
            <ac:cxnSpMk id="43" creationId="{9BC246B7-5416-A402-ABA5-18C13BDF16C2}"/>
          </ac:cxnSpMkLst>
        </pc:cxnChg>
        <pc:cxnChg chg="del mod">
          <ac:chgData name="Zbinden, Bernard" userId="dfa81df9-e34e-4d1e-b457-515308414f0f" providerId="ADAL" clId="{23A5F41C-0890-4B1A-89AB-0CD155B60FE4}" dt="2023-04-10T13:52:56.174" v="236" actId="478"/>
          <ac:cxnSpMkLst>
            <pc:docMk/>
            <pc:sldMk cId="2462076603" sldId="1241"/>
            <ac:cxnSpMk id="44" creationId="{37071386-1C18-4375-9BBD-F988979181D0}"/>
          </ac:cxnSpMkLst>
        </pc:cxnChg>
        <pc:cxnChg chg="del mod">
          <ac:chgData name="Zbinden, Bernard" userId="dfa81df9-e34e-4d1e-b457-515308414f0f" providerId="ADAL" clId="{23A5F41C-0890-4B1A-89AB-0CD155B60FE4}" dt="2023-04-10T13:52:56.174" v="236" actId="478"/>
          <ac:cxnSpMkLst>
            <pc:docMk/>
            <pc:sldMk cId="2462076603" sldId="1241"/>
            <ac:cxnSpMk id="47" creationId="{924F2AC9-4929-4203-A537-61D7018C2CBF}"/>
          </ac:cxnSpMkLst>
        </pc:cxnChg>
        <pc:cxnChg chg="add del mod">
          <ac:chgData name="Zbinden, Bernard" userId="dfa81df9-e34e-4d1e-b457-515308414f0f" providerId="ADAL" clId="{23A5F41C-0890-4B1A-89AB-0CD155B60FE4}" dt="2023-04-10T13:58:25.394" v="297" actId="478"/>
          <ac:cxnSpMkLst>
            <pc:docMk/>
            <pc:sldMk cId="2462076603" sldId="1241"/>
            <ac:cxnSpMk id="48" creationId="{6604FB27-61D3-6772-7B3E-B231E358AC00}"/>
          </ac:cxnSpMkLst>
        </pc:cxnChg>
        <pc:cxnChg chg="del mod">
          <ac:chgData name="Zbinden, Bernard" userId="dfa81df9-e34e-4d1e-b457-515308414f0f" providerId="ADAL" clId="{23A5F41C-0890-4B1A-89AB-0CD155B60FE4}" dt="2023-04-10T13:52:56.174" v="236" actId="478"/>
          <ac:cxnSpMkLst>
            <pc:docMk/>
            <pc:sldMk cId="2462076603" sldId="1241"/>
            <ac:cxnSpMk id="50" creationId="{5E4CDBBE-B95C-4445-9700-9CB0F2325B7F}"/>
          </ac:cxnSpMkLst>
        </pc:cxnChg>
        <pc:cxnChg chg="del mod">
          <ac:chgData name="Zbinden, Bernard" userId="dfa81df9-e34e-4d1e-b457-515308414f0f" providerId="ADAL" clId="{23A5F41C-0890-4B1A-89AB-0CD155B60FE4}" dt="2023-04-10T13:52:56.174" v="236" actId="478"/>
          <ac:cxnSpMkLst>
            <pc:docMk/>
            <pc:sldMk cId="2462076603" sldId="1241"/>
            <ac:cxnSpMk id="53" creationId="{15054407-5E2B-48C5-84E8-C0D510D86174}"/>
          </ac:cxnSpMkLst>
        </pc:cxnChg>
        <pc:cxnChg chg="del mod">
          <ac:chgData name="Zbinden, Bernard" userId="dfa81df9-e34e-4d1e-b457-515308414f0f" providerId="ADAL" clId="{23A5F41C-0890-4B1A-89AB-0CD155B60FE4}" dt="2023-04-10T13:52:56.174" v="236" actId="478"/>
          <ac:cxnSpMkLst>
            <pc:docMk/>
            <pc:sldMk cId="2462076603" sldId="1241"/>
            <ac:cxnSpMk id="56" creationId="{B725BD79-E7C9-47A6-8389-FB38FBF0F109}"/>
          </ac:cxnSpMkLst>
        </pc:cxnChg>
        <pc:cxnChg chg="del mod">
          <ac:chgData name="Zbinden, Bernard" userId="dfa81df9-e34e-4d1e-b457-515308414f0f" providerId="ADAL" clId="{23A5F41C-0890-4B1A-89AB-0CD155B60FE4}" dt="2023-04-10T13:52:56.174" v="236" actId="478"/>
          <ac:cxnSpMkLst>
            <pc:docMk/>
            <pc:sldMk cId="2462076603" sldId="1241"/>
            <ac:cxnSpMk id="62" creationId="{119A0EB0-E8AE-4AF2-9051-F71FD44F7F9A}"/>
          </ac:cxnSpMkLst>
        </pc:cxnChg>
        <pc:cxnChg chg="add del mod">
          <ac:chgData name="Zbinden, Bernard" userId="dfa81df9-e34e-4d1e-b457-515308414f0f" providerId="ADAL" clId="{23A5F41C-0890-4B1A-89AB-0CD155B60FE4}" dt="2023-04-10T14:00:27.459" v="342"/>
          <ac:cxnSpMkLst>
            <pc:docMk/>
            <pc:sldMk cId="2462076603" sldId="1241"/>
            <ac:cxnSpMk id="69" creationId="{6AEC6496-8575-6767-1357-440C7FD21C3C}"/>
          </ac:cxnSpMkLst>
        </pc:cxnChg>
        <pc:cxnChg chg="add del mod">
          <ac:chgData name="Zbinden, Bernard" userId="dfa81df9-e34e-4d1e-b457-515308414f0f" providerId="ADAL" clId="{23A5F41C-0890-4B1A-89AB-0CD155B60FE4}" dt="2023-04-10T14:00:27.459" v="342"/>
          <ac:cxnSpMkLst>
            <pc:docMk/>
            <pc:sldMk cId="2462076603" sldId="1241"/>
            <ac:cxnSpMk id="71" creationId="{AC0E631A-6053-BF31-E58A-F0590B69DFFC}"/>
          </ac:cxnSpMkLst>
        </pc:cxnChg>
        <pc:cxnChg chg="add mod">
          <ac:chgData name="Zbinden, Bernard" userId="dfa81df9-e34e-4d1e-b457-515308414f0f" providerId="ADAL" clId="{23A5F41C-0890-4B1A-89AB-0CD155B60FE4}" dt="2023-04-10T14:18:23.449" v="742" actId="14100"/>
          <ac:cxnSpMkLst>
            <pc:docMk/>
            <pc:sldMk cId="2462076603" sldId="1241"/>
            <ac:cxnSpMk id="73" creationId="{CFE525D6-17FF-0780-1480-FED18D4BB70E}"/>
          </ac:cxnSpMkLst>
        </pc:cxnChg>
        <pc:cxnChg chg="add mod">
          <ac:chgData name="Zbinden, Bernard" userId="dfa81df9-e34e-4d1e-b457-515308414f0f" providerId="ADAL" clId="{23A5F41C-0890-4B1A-89AB-0CD155B60FE4}" dt="2023-04-10T14:18:26.213" v="743" actId="14100"/>
          <ac:cxnSpMkLst>
            <pc:docMk/>
            <pc:sldMk cId="2462076603" sldId="1241"/>
            <ac:cxnSpMk id="75" creationId="{2534DC28-4A4C-0A74-8DA2-918E54665E2F}"/>
          </ac:cxnSpMkLst>
        </pc:cxnChg>
        <pc:cxnChg chg="add mod">
          <ac:chgData name="Zbinden, Bernard" userId="dfa81df9-e34e-4d1e-b457-515308414f0f" providerId="ADAL" clId="{23A5F41C-0890-4B1A-89AB-0CD155B60FE4}" dt="2023-04-10T14:18:31.516" v="745" actId="14100"/>
          <ac:cxnSpMkLst>
            <pc:docMk/>
            <pc:sldMk cId="2462076603" sldId="1241"/>
            <ac:cxnSpMk id="78" creationId="{7AB35359-7BE6-6902-B95A-B9A5985D40D4}"/>
          </ac:cxnSpMkLst>
        </pc:cxnChg>
        <pc:cxnChg chg="add mod">
          <ac:chgData name="Zbinden, Bernard" userId="dfa81df9-e34e-4d1e-b457-515308414f0f" providerId="ADAL" clId="{23A5F41C-0890-4B1A-89AB-0CD155B60FE4}" dt="2023-04-10T14:18:34.411" v="746" actId="14100"/>
          <ac:cxnSpMkLst>
            <pc:docMk/>
            <pc:sldMk cId="2462076603" sldId="1241"/>
            <ac:cxnSpMk id="80" creationId="{C6FEDAC0-1BB3-A657-4738-79EEC43F32F1}"/>
          </ac:cxnSpMkLst>
        </pc:cxnChg>
        <pc:cxnChg chg="add del">
          <ac:chgData name="Zbinden, Bernard" userId="dfa81df9-e34e-4d1e-b457-515308414f0f" providerId="ADAL" clId="{23A5F41C-0890-4B1A-89AB-0CD155B60FE4}" dt="2023-04-10T14:11:42.473" v="619" actId="478"/>
          <ac:cxnSpMkLst>
            <pc:docMk/>
            <pc:sldMk cId="2462076603" sldId="1241"/>
            <ac:cxnSpMk id="91" creationId="{CB974D97-06C6-B80A-70A3-D7434F182DC9}"/>
          </ac:cxnSpMkLst>
        </pc:cxnChg>
      </pc:sldChg>
      <pc:sldChg chg="modSp add mod">
        <pc:chgData name="Zbinden, Bernard" userId="dfa81df9-e34e-4d1e-b457-515308414f0f" providerId="ADAL" clId="{23A5F41C-0890-4B1A-89AB-0CD155B60FE4}" dt="2023-04-10T14:39:32.367" v="1542" actId="20577"/>
        <pc:sldMkLst>
          <pc:docMk/>
          <pc:sldMk cId="1015877015" sldId="1242"/>
        </pc:sldMkLst>
        <pc:spChg chg="mod">
          <ac:chgData name="Zbinden, Bernard" userId="dfa81df9-e34e-4d1e-b457-515308414f0f" providerId="ADAL" clId="{23A5F41C-0890-4B1A-89AB-0CD155B60FE4}" dt="2023-04-10T14:26:56.291" v="851" actId="20577"/>
          <ac:spMkLst>
            <pc:docMk/>
            <pc:sldMk cId="1015877015" sldId="1242"/>
            <ac:spMk id="2" creationId="{F71399E3-D61D-4314-B8B1-75B764E480D7}"/>
          </ac:spMkLst>
        </pc:spChg>
        <pc:spChg chg="mod">
          <ac:chgData name="Zbinden, Bernard" userId="dfa81df9-e34e-4d1e-b457-515308414f0f" providerId="ADAL" clId="{23A5F41C-0890-4B1A-89AB-0CD155B60FE4}" dt="2023-04-10T14:39:32.367" v="1542" actId="20577"/>
          <ac:spMkLst>
            <pc:docMk/>
            <pc:sldMk cId="1015877015" sldId="1242"/>
            <ac:spMk id="3" creationId="{E6CFC570-EA01-40CD-A1C2-762A7ADBC588}"/>
          </ac:spMkLst>
        </pc:spChg>
      </pc:sldChg>
      <pc:sldChg chg="add del">
        <pc:chgData name="Zbinden, Bernard" userId="dfa81df9-e34e-4d1e-b457-515308414f0f" providerId="ADAL" clId="{23A5F41C-0890-4B1A-89AB-0CD155B60FE4}" dt="2023-04-10T13:50:07.104" v="116"/>
        <pc:sldMkLst>
          <pc:docMk/>
          <pc:sldMk cId="1925840898" sldId="124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867720-8468-4131-8D56-D3E80A53D3BC}" type="datetimeFigureOut">
              <a:rPr lang="en-US" smtClean="0"/>
              <a:t>5/4/2023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3488"/>
            <a:ext cx="5921375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51219"/>
            <a:ext cx="543814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AF8F27-A7A0-45C6-803F-D3B2E726CF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7305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CBB08E-1E15-4634-9182-6355C3BBE4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142DD0-DF9B-F9F1-E8D2-04CA04D6A5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AA2FC7-ED32-9DF4-DD89-4864D2C4CF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783-8952-4968-BAF3-91AA4FD8C1BB}" type="datetimeFigureOut">
              <a:rPr lang="en-US" smtClean="0"/>
              <a:t>5/4/2023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D309A1-D67E-B6BF-96D6-72749758F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344B87-9975-D23B-87B1-0D5A6E52F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4DE9D-D129-4191-A661-3AD2705B9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528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E9A8EE-3A4E-6255-F81A-4234B6A302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CA6DA7-3C69-3252-8903-061D21F9E3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AA4761-CFC1-DB6F-AFA4-D2A8F2F112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783-8952-4968-BAF3-91AA4FD8C1BB}" type="datetimeFigureOut">
              <a:rPr lang="en-US" smtClean="0"/>
              <a:t>5/4/2023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EA7CAC-F7DF-3142-8C4B-34890EA660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60BC37-C2C6-5EBA-2F9D-348BE7A72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4DE9D-D129-4191-A661-3AD2705B9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96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B370D60-0783-8D05-8244-C6B7C4ACF5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B91507-F685-47A0-CFAD-D204DDB254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EDDF3B-036F-DE26-8350-734067901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783-8952-4968-BAF3-91AA4FD8C1BB}" type="datetimeFigureOut">
              <a:rPr lang="en-US" smtClean="0"/>
              <a:t>5/4/2023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79A5E-8CCD-2CD8-C75F-3126281D3D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97FBEE-0979-0C0F-BB36-BA7628CA0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4DE9D-D129-4191-A661-3AD2705B9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1192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resenta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EDD8EAEE-101A-B04C-9480-47C14533CE54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4891088" cy="6858000"/>
          </a:xfrm>
          <a:solidFill>
            <a:srgbClr val="DB8A06"/>
          </a:solidFill>
        </p:spPr>
        <p:txBody>
          <a:bodyPr lIns="365760" tIns="365760" rIns="365760" bIns="2971800" anchor="b">
            <a:normAutofit/>
          </a:bodyPr>
          <a:lstStyle>
            <a:lvl1pPr marL="0" indent="0" algn="ctr">
              <a:buNone/>
              <a:defRPr sz="1600" i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icon to insert a photo.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FEFAF05C-419E-4343-8983-4850A83FB6C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6597160"/>
            <a:ext cx="4891089" cy="260840"/>
          </a:xfrm>
        </p:spPr>
        <p:txBody>
          <a:bodyPr lIns="91440" tIns="45720" rIns="91440" bIns="45720">
            <a:noAutofit/>
          </a:bodyPr>
          <a:lstStyle>
            <a:lvl1pPr>
              <a:defRPr sz="900">
                <a:solidFill>
                  <a:schemeClr val="bg1"/>
                </a:solidFill>
              </a:defRPr>
            </a:lvl1pPr>
            <a:lvl2pPr>
              <a:defRPr sz="1000">
                <a:solidFill>
                  <a:schemeClr val="bg1"/>
                </a:solidFill>
              </a:defRPr>
            </a:lvl2pPr>
            <a:lvl3pPr>
              <a:defRPr sz="1000">
                <a:solidFill>
                  <a:schemeClr val="bg1"/>
                </a:solidFill>
              </a:defRPr>
            </a:lvl3pPr>
            <a:lvl4pPr>
              <a:defRPr sz="1000">
                <a:solidFill>
                  <a:schemeClr val="bg1"/>
                </a:solidFill>
              </a:defRPr>
            </a:lvl4pPr>
            <a:lvl5pPr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here to insert photo credit/copyright information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A84459F0-C776-6C49-B932-81C19C279AB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r="70119"/>
          <a:stretch/>
        </p:blipFill>
        <p:spPr>
          <a:xfrm>
            <a:off x="10265949" y="700424"/>
            <a:ext cx="1095647" cy="1143159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FE35A615-44B8-AC4C-BDEB-B9D50F7261D9}"/>
              </a:ext>
            </a:extLst>
          </p:cNvPr>
          <p:cNvSpPr/>
          <p:nvPr userDrawn="1"/>
        </p:nvSpPr>
        <p:spPr>
          <a:xfrm>
            <a:off x="11938958" y="-2"/>
            <a:ext cx="253042" cy="685800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741048" y="1940930"/>
            <a:ext cx="5515284" cy="2239337"/>
          </a:xfrm>
        </p:spPr>
        <p:txBody>
          <a:bodyPr lIns="0" tIns="0" rIns="0" bIns="45720" anchor="b" anchorCtr="0">
            <a:normAutofit/>
          </a:bodyPr>
          <a:lstStyle>
            <a:lvl1pPr algn="l">
              <a:lnSpc>
                <a:spcPct val="95000"/>
              </a:lnSpc>
              <a:defRPr sz="4000" b="0" i="0">
                <a:solidFill>
                  <a:srgbClr val="DB8A06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r>
              <a:rPr lang="en-US" dirty="0"/>
              <a:t>Presentation Title up to three lines in length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741048" y="4180267"/>
            <a:ext cx="5515284" cy="465240"/>
          </a:xfrm>
        </p:spPr>
        <p:txBody>
          <a:bodyPr lIns="0" tIns="91440" rIns="0" bIns="0"/>
          <a:lstStyle>
            <a:lvl1pPr marL="0" indent="0" algn="l">
              <a:buNone/>
              <a:defRPr b="1" cap="all" baseline="0">
                <a:solidFill>
                  <a:schemeClr val="bg1">
                    <a:lumMod val="50000"/>
                  </a:schemeClr>
                </a:solidFill>
              </a:defRPr>
            </a:lvl1pPr>
            <a:lvl2pPr marL="4571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1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Month </a:t>
            </a:r>
            <a:r>
              <a:rPr lang="en-US" dirty="0" err="1"/>
              <a:t>dd</a:t>
            </a:r>
            <a:r>
              <a:rPr lang="en-US" dirty="0"/>
              <a:t>, </a:t>
            </a:r>
            <a:r>
              <a:rPr lang="en-US" dirty="0" err="1"/>
              <a:t>yyyy</a:t>
            </a:r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FF8FC6B8-AF18-8A44-98A9-C2E79C68535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741048" y="4879731"/>
            <a:ext cx="5515284" cy="1213338"/>
          </a:xfrm>
        </p:spPr>
        <p:txBody>
          <a:bodyPr lIns="0" tIns="0" rIns="0" bIns="0" anchor="b" anchorCtr="0"/>
          <a:lstStyle>
            <a:lvl1pPr marL="0" indent="0">
              <a:spcBef>
                <a:spcPts val="300"/>
              </a:spcBef>
              <a:buNone/>
              <a:tabLst/>
              <a:defRPr>
                <a:solidFill>
                  <a:schemeClr val="bg1">
                    <a:lumMod val="50000"/>
                  </a:schemeClr>
                </a:solidFill>
              </a:defRPr>
            </a:lvl1pPr>
            <a:lvl2pPr marL="0" indent="0">
              <a:spcBef>
                <a:spcPts val="300"/>
              </a:spcBef>
              <a:buNone/>
              <a:tabLst/>
              <a:defRPr>
                <a:solidFill>
                  <a:schemeClr val="bg1">
                    <a:lumMod val="50000"/>
                  </a:schemeClr>
                </a:solidFill>
              </a:defRPr>
            </a:lvl2pPr>
            <a:lvl3pPr marL="0" indent="0">
              <a:spcBef>
                <a:spcPts val="300"/>
              </a:spcBef>
              <a:buNone/>
              <a:tabLst/>
              <a:defRPr>
                <a:solidFill>
                  <a:schemeClr val="bg1">
                    <a:lumMod val="50000"/>
                  </a:schemeClr>
                </a:solidFill>
              </a:defRPr>
            </a:lvl3pPr>
            <a:lvl4pPr marL="0" indent="0">
              <a:spcBef>
                <a:spcPts val="300"/>
              </a:spcBef>
              <a:buNone/>
              <a:tabLst/>
              <a:defRPr>
                <a:solidFill>
                  <a:schemeClr val="bg1">
                    <a:lumMod val="50000"/>
                  </a:schemeClr>
                </a:solidFill>
              </a:defRPr>
            </a:lvl4pPr>
            <a:lvl5pPr marL="0" indent="0">
              <a:spcBef>
                <a:spcPts val="300"/>
              </a:spcBef>
              <a:buNone/>
              <a:tabLst/>
              <a:defRPr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Speaker Name</a:t>
            </a:r>
          </a:p>
          <a:p>
            <a:pPr lvl="0"/>
            <a:r>
              <a:rPr lang="en-US" dirty="0"/>
              <a:t>Division/Title/Affiliation</a:t>
            </a:r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609E1D6A-926D-8B43-BAE7-1E50B8A4E4C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5743936" y="839857"/>
            <a:ext cx="810512" cy="906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935647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orient="horz" pos="528">
          <p15:clr>
            <a:srgbClr val="FBAE40"/>
          </p15:clr>
        </p15:guide>
        <p15:guide id="2" orient="horz" pos="3799">
          <p15:clr>
            <a:srgbClr val="FBAE40"/>
          </p15:clr>
        </p15:guide>
        <p15:guide id="3" pos="3600">
          <p15:clr>
            <a:srgbClr val="FBAE40"/>
          </p15:clr>
        </p15:guide>
        <p15:guide id="4" pos="308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168AFF-B1DA-40C7-33EF-3EE74DE824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373EA1-D1BD-3593-917F-2B65081ABE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4462C-8405-2802-C2A3-F87295E6CA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783-8952-4968-BAF3-91AA4FD8C1BB}" type="datetimeFigureOut">
              <a:rPr lang="en-US" smtClean="0"/>
              <a:t>5/4/2023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F35BCF-7944-EF50-2A9D-E40FFB322A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DA386F-C842-3A93-8B38-E104CCE441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4DE9D-D129-4191-A661-3AD2705B9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501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8DF705-2183-D084-EAC9-B9D56442CA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6F8117-ED3C-DFB0-20A8-2BF086FF23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8DB623-661A-C36B-D645-430EDC367D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783-8952-4968-BAF3-91AA4FD8C1BB}" type="datetimeFigureOut">
              <a:rPr lang="en-US" smtClean="0"/>
              <a:t>5/4/2023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F440E1-EACA-E05E-DF46-ED67AE7E5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A5F5CF-E9C0-5060-B2A9-28F6465838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4DE9D-D129-4191-A661-3AD2705B9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149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2B0C5-0DB0-9AF9-BD2E-7CC9FF6695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AC0D7C-B069-B5FA-BDB0-2FCDDFC71A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449847-5B84-E8EC-18EF-8C1C01B946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C22142-D74D-023B-C11D-2BF96EA923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783-8952-4968-BAF3-91AA4FD8C1BB}" type="datetimeFigureOut">
              <a:rPr lang="en-US" smtClean="0"/>
              <a:t>5/4/2023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55BEA2-CF02-4B1D-2A6A-32DAD453A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D73CB6-CD18-2EDE-B003-9ADA385931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4DE9D-D129-4191-A661-3AD2705B9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279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D29563-BC6E-B013-0497-9B3144CCF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479BCD-8DB0-C0A9-14E7-27731DA611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B1742B-DB78-1FF7-A9C7-767291DD55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2645FFD-286D-7417-9A5C-35F6A98258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6A3CF8F-0160-8BD8-657B-BE9E417BE6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1419D94-151E-82B9-7307-7C6B19F731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783-8952-4968-BAF3-91AA4FD8C1BB}" type="datetimeFigureOut">
              <a:rPr lang="en-US" smtClean="0"/>
              <a:t>5/4/2023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39D942B-264A-8CFD-13E5-8DE34FEFD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2A786CD-2C69-DA34-1BDF-90D748E543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4DE9D-D129-4191-A661-3AD2705B9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8992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AD0CD8-4BFD-1C7E-0BCB-DE28646DE7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A12385E-DEBA-42F5-6FD7-FFD8D80496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783-8952-4968-BAF3-91AA4FD8C1BB}" type="datetimeFigureOut">
              <a:rPr lang="en-US" smtClean="0"/>
              <a:t>5/4/2023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D881713-C69B-AAFE-ECA5-C95B0A756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3A7DF9C-248D-4611-05C0-F97B3D6C7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4DE9D-D129-4191-A661-3AD2705B9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6774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B7F09D0-4394-36CD-C1E7-67EA1B234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783-8952-4968-BAF3-91AA4FD8C1BB}" type="datetimeFigureOut">
              <a:rPr lang="en-US" smtClean="0"/>
              <a:t>5/4/2023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2D944F5-CC8E-13E1-2A56-BCB90429A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590568-29BD-D083-8B52-800C1BEAB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4DE9D-D129-4191-A661-3AD2705B9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606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E9CB67-70FB-3445-0CFE-C2D8D18512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3C81E9-9E70-5A99-61BD-B9C31190EF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CA0E2E-11D0-55BF-C268-D3F593A14F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DDC723-0B1D-50F3-AD00-AE74A6F85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783-8952-4968-BAF3-91AA4FD8C1BB}" type="datetimeFigureOut">
              <a:rPr lang="en-US" smtClean="0"/>
              <a:t>5/4/2023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15E6BE-5446-C869-E1D8-4C619C0AD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6B0BBA-9F87-68D2-1CA7-A941A49328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4DE9D-D129-4191-A661-3AD2705B9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455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BC394-10C5-D359-E8B9-523AA992A1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5588C2E-795C-FB3E-01E9-776C75B7AB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4E895D-4059-6A8D-9BA6-DE49D0C071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CC16BF-B1FE-2368-AB55-C5F4CD3234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783-8952-4968-BAF3-91AA4FD8C1BB}" type="datetimeFigureOut">
              <a:rPr lang="en-US" smtClean="0"/>
              <a:t>5/4/2023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F3AE45-B28C-2E1E-2D86-597F678D52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6DEA5F-48E0-D0D0-6DCB-650C18423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4DE9D-D129-4191-A661-3AD2705B9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937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325DE32-D9FC-E326-A99C-1F2C8C69AE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3FCEDB-2263-1ADF-842E-6181EA6DE3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2828E4-A6B7-A9B1-B921-332E1E5260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2DF783-8952-4968-BAF3-91AA4FD8C1BB}" type="datetimeFigureOut">
              <a:rPr lang="en-US" smtClean="0"/>
              <a:t>5/4/2023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6FE33B-2196-D141-4500-0FEFC5CBFB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AF7D4B-0C35-B8CE-E73B-3F32F0B996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F4DE9D-D129-4191-A661-3AD2705B9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051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9A368ACD-74E1-48B4-853E-BC08189E8DC1}"/>
              </a:ext>
            </a:extLst>
          </p:cNvPr>
          <p:cNvSpPr/>
          <p:nvPr/>
        </p:nvSpPr>
        <p:spPr>
          <a:xfrm>
            <a:off x="0" y="0"/>
            <a:ext cx="4891089" cy="6858000"/>
          </a:xfrm>
          <a:prstGeom prst="rect">
            <a:avLst/>
          </a:prstGeom>
          <a:solidFill>
            <a:srgbClr val="004B9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B4958751-400C-0F44-BB35-6CE0FEAC0E7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8A337E91-10E1-7E8C-8E1B-8DF88669BA46}"/>
              </a:ext>
            </a:extLst>
          </p:cNvPr>
          <p:cNvSpPr txBox="1">
            <a:spLocks/>
          </p:cNvSpPr>
          <p:nvPr/>
        </p:nvSpPr>
        <p:spPr>
          <a:xfrm>
            <a:off x="0" y="1119700"/>
            <a:ext cx="4891089" cy="4357761"/>
          </a:xfrm>
          <a:prstGeom prst="rect">
            <a:avLst/>
          </a:prstGeom>
        </p:spPr>
        <p:txBody>
          <a:bodyPr vert="horz" lIns="0" tIns="0" rIns="0" bIns="45720" rtlCol="0" anchor="b" anchorCtr="0">
            <a:noAutofit/>
          </a:bodyPr>
          <a:lstStyle>
            <a:lvl1pPr algn="l" defTabSz="914314" rtl="0" eaLnBrk="1" latinLnBrk="0" hangingPunct="1">
              <a:lnSpc>
                <a:spcPct val="95000"/>
              </a:lnSpc>
              <a:spcBef>
                <a:spcPct val="0"/>
              </a:spcBef>
              <a:buNone/>
              <a:defRPr sz="4000" b="0" i="0" kern="1200">
                <a:solidFill>
                  <a:srgbClr val="DB8A06"/>
                </a:solidFill>
                <a:latin typeface="Arial Black" panose="020B0604020202020204" pitchFamily="34" charset="0"/>
                <a:ea typeface="+mj-ea"/>
                <a:cs typeface="Arial Black" panose="020B0604020202020204" pitchFamily="34" charset="0"/>
              </a:defRPr>
            </a:lvl1pPr>
          </a:lstStyle>
          <a:p>
            <a:pPr algn="ctr"/>
            <a:r>
              <a:rPr lang="fr-CH" sz="1800" dirty="0">
                <a:solidFill>
                  <a:schemeClr val="bg1"/>
                </a:solidFill>
              </a:rPr>
              <a:t>AFRITAC-Centre</a:t>
            </a:r>
          </a:p>
          <a:p>
            <a:pPr algn="ctr"/>
            <a:endParaRPr lang="fr-CH" sz="1800" dirty="0">
              <a:solidFill>
                <a:schemeClr val="bg1"/>
              </a:solidFill>
            </a:endParaRPr>
          </a:p>
          <a:p>
            <a:pPr algn="ctr"/>
            <a:br>
              <a:rPr lang="fr-CH" sz="1800" dirty="0">
                <a:solidFill>
                  <a:schemeClr val="bg1"/>
                </a:solidFill>
              </a:rPr>
            </a:br>
            <a:br>
              <a:rPr lang="fr-CH" sz="1800" dirty="0">
                <a:solidFill>
                  <a:schemeClr val="bg1"/>
                </a:solidFill>
              </a:rPr>
            </a:br>
            <a:r>
              <a:rPr lang="fr-CH" sz="1800" dirty="0">
                <a:solidFill>
                  <a:schemeClr val="bg1"/>
                </a:solidFill>
              </a:rPr>
              <a:t>Interconnexion des systèmes de transit nationaux – SIGMAT en Afrique Centrale</a:t>
            </a:r>
            <a:br>
              <a:rPr lang="fr-CH" sz="3000" dirty="0">
                <a:solidFill>
                  <a:schemeClr val="bg1"/>
                </a:solidFill>
              </a:rPr>
            </a:br>
            <a:br>
              <a:rPr lang="en-US" sz="1800" dirty="0">
                <a:solidFill>
                  <a:schemeClr val="bg1"/>
                </a:solidFill>
              </a:rPr>
            </a:br>
            <a:br>
              <a:rPr lang="en-US" sz="1800" dirty="0">
                <a:solidFill>
                  <a:schemeClr val="bg1"/>
                </a:solidFill>
              </a:rPr>
            </a:br>
            <a:endParaRPr lang="en-US" sz="1800" dirty="0">
              <a:solidFill>
                <a:schemeClr val="bg1"/>
              </a:solidFill>
            </a:endParaRPr>
          </a:p>
          <a:p>
            <a:pPr algn="ctr"/>
            <a:r>
              <a:rPr lang="en-US" sz="1800" dirty="0">
                <a:solidFill>
                  <a:schemeClr val="bg1"/>
                </a:solidFill>
              </a:rPr>
              <a:t>4-5 </a:t>
            </a:r>
            <a:r>
              <a:rPr lang="en-US" sz="1800" dirty="0" err="1">
                <a:solidFill>
                  <a:schemeClr val="bg1"/>
                </a:solidFill>
              </a:rPr>
              <a:t>mai</a:t>
            </a:r>
            <a:r>
              <a:rPr lang="en-US" sz="1800" dirty="0">
                <a:solidFill>
                  <a:schemeClr val="bg1"/>
                </a:solidFill>
              </a:rPr>
              <a:t> 2023</a:t>
            </a:r>
          </a:p>
          <a:p>
            <a:pPr algn="ctr"/>
            <a:endParaRPr lang="en-US" sz="1800" dirty="0">
              <a:solidFill>
                <a:schemeClr val="bg1"/>
              </a:solidFill>
            </a:endParaRPr>
          </a:p>
          <a:p>
            <a:pPr algn="ctr"/>
            <a:r>
              <a:rPr lang="fr-CH" sz="1800" dirty="0">
                <a:solidFill>
                  <a:schemeClr val="bg1"/>
                </a:solidFill>
              </a:rPr>
              <a:t>Banjul, Gambie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099B616-1162-3FE2-3E3A-EC21B5B083CC}"/>
              </a:ext>
            </a:extLst>
          </p:cNvPr>
          <p:cNvSpPr txBox="1">
            <a:spLocks/>
          </p:cNvSpPr>
          <p:nvPr/>
        </p:nvSpPr>
        <p:spPr>
          <a:xfrm>
            <a:off x="5180338" y="1759352"/>
            <a:ext cx="6335487" cy="4490977"/>
          </a:xfrm>
          <a:prstGeom prst="rect">
            <a:avLst/>
          </a:prstGeom>
        </p:spPr>
        <p:txBody>
          <a:bodyPr vert="horz" lIns="0" tIns="0" rIns="0" bIns="45720" rtlCol="0" anchor="b" anchorCtr="0">
            <a:noAutofit/>
          </a:bodyPr>
          <a:lstStyle>
            <a:lvl1pPr algn="l" defTabSz="914314" rtl="0" eaLnBrk="1" latinLnBrk="0" hangingPunct="1">
              <a:lnSpc>
                <a:spcPct val="95000"/>
              </a:lnSpc>
              <a:spcBef>
                <a:spcPct val="0"/>
              </a:spcBef>
              <a:buNone/>
              <a:defRPr sz="4000" b="0" i="0" kern="1200">
                <a:solidFill>
                  <a:srgbClr val="DB8A06"/>
                </a:solidFill>
                <a:latin typeface="Arial Black" panose="020B0604020202020204" pitchFamily="34" charset="0"/>
                <a:ea typeface="+mj-ea"/>
                <a:cs typeface="Arial Black" panose="020B0604020202020204" pitchFamily="34" charset="0"/>
              </a:defRPr>
            </a:lvl1pPr>
          </a:lstStyle>
          <a:p>
            <a:pPr algn="ctr"/>
            <a:br>
              <a:rPr lang="fr-CH" sz="2000" dirty="0">
                <a:solidFill>
                  <a:srgbClr val="002060"/>
                </a:solidFill>
              </a:rPr>
            </a:br>
            <a:endParaRPr lang="fr-CH" sz="2000" dirty="0">
              <a:solidFill>
                <a:srgbClr val="002060"/>
              </a:solidFill>
            </a:endParaRPr>
          </a:p>
          <a:p>
            <a:pPr algn="ctr"/>
            <a:r>
              <a:rPr lang="fr-FR" sz="2000" dirty="0">
                <a:solidFill>
                  <a:srgbClr val="002060"/>
                </a:solidFill>
              </a:rPr>
              <a:t>Synthèse des recommandations les plus importantes de l’atelier régional </a:t>
            </a:r>
          </a:p>
          <a:p>
            <a:pPr algn="ctr"/>
            <a:r>
              <a:rPr lang="fr-FR" sz="2000" dirty="0">
                <a:solidFill>
                  <a:srgbClr val="002060"/>
                </a:solidFill>
              </a:rPr>
              <a:t>d’AFRITAC Centre</a:t>
            </a:r>
          </a:p>
          <a:p>
            <a:pPr algn="ctr"/>
            <a:endParaRPr lang="fr-FR" sz="2000" dirty="0">
              <a:solidFill>
                <a:srgbClr val="002060"/>
              </a:solidFill>
            </a:endParaRPr>
          </a:p>
          <a:p>
            <a:pPr algn="ctr"/>
            <a:r>
              <a:rPr lang="fr-FR" sz="2000" dirty="0">
                <a:solidFill>
                  <a:srgbClr val="002060"/>
                </a:solidFill>
              </a:rPr>
              <a:t>Douala, 11-14 avril 2023</a:t>
            </a:r>
          </a:p>
          <a:p>
            <a:pPr algn="ctr"/>
            <a:r>
              <a:rPr lang="fr-FR" sz="2000" dirty="0">
                <a:solidFill>
                  <a:srgbClr val="002060"/>
                </a:solidFill>
              </a:rPr>
              <a:t> </a:t>
            </a:r>
            <a:br>
              <a:rPr lang="fr-CH" sz="2000" dirty="0">
                <a:solidFill>
                  <a:srgbClr val="002060"/>
                </a:solidFill>
              </a:rPr>
            </a:br>
            <a:br>
              <a:rPr lang="en-US" sz="1400" dirty="0">
                <a:solidFill>
                  <a:srgbClr val="002060"/>
                </a:solidFill>
              </a:rPr>
            </a:br>
            <a:endParaRPr lang="en-US" sz="27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1943740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3B2218A-95CA-34BD-F95A-B56B56A5FB94}"/>
              </a:ext>
            </a:extLst>
          </p:cNvPr>
          <p:cNvSpPr txBox="1"/>
          <p:nvPr/>
        </p:nvSpPr>
        <p:spPr>
          <a:xfrm>
            <a:off x="515995" y="577602"/>
            <a:ext cx="11160009" cy="54773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fr-FR" b="1" dirty="0">
                <a:solidFill>
                  <a:srgbClr val="0070C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CEMAC et CEEAC</a:t>
            </a:r>
            <a:endParaRPr lang="en-US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 typeface="Symbol" panose="05050102010706020507" pitchFamily="18" charset="2"/>
              <a:buChar char=""/>
            </a:pPr>
            <a:r>
              <a:rPr lang="fr-CA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Harmoniser les opérations de transit par l’adoption et l’application des standards et normes du SIGMAT déjà utilisé en zone CEDEAO.  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fr-CA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Mettre en place un cadre organisationnel </a:t>
            </a:r>
            <a:r>
              <a:rPr lang="fr-CH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régional </a:t>
            </a:r>
            <a:r>
              <a:rPr lang="fr-CA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pour le projet:</a:t>
            </a:r>
          </a:p>
          <a:p>
            <a:pPr marL="800100" lvl="1" indent="-342900" algn="just"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fr-CA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Comité de pilotage (DG Douanes, Commission de la CEMAC et de la CEEAC)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800100" lvl="1" indent="-342900" algn="just"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fr-CA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Comit</a:t>
            </a:r>
            <a:r>
              <a:rPr lang="fr-CH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é de projet, composé principalement des chefs de projet nationaux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800100" lvl="1" indent="-342900" algn="just"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dirty="0">
                <a:latin typeface="Arial Narrow" panose="020B0606020202030204" pitchFamily="34" charset="0"/>
                <a:cs typeface="Arial" panose="020B0604020202020204" pitchFamily="34" charset="0"/>
              </a:rPr>
              <a:t>G</a:t>
            </a:r>
            <a:r>
              <a:rPr lang="fr-CH" dirty="0">
                <a:latin typeface="Arial Narrow" panose="020B0606020202030204" pitchFamily="34" charset="0"/>
                <a:cs typeface="Arial" panose="020B0604020202020204" pitchFamily="34" charset="0"/>
              </a:rPr>
              <a:t>roupes de travail </a:t>
            </a:r>
            <a:r>
              <a:rPr lang="fr-CA" dirty="0">
                <a:latin typeface="Arial Narrow" panose="020B0606020202030204" pitchFamily="34" charset="0"/>
                <a:cs typeface="Arial" panose="020B0604020202020204" pitchFamily="34" charset="0"/>
              </a:rPr>
              <a:t>ad hoc techniques et fonctionnels, chargés de l’implémentation et du suivi du projet</a:t>
            </a:r>
            <a:endParaRPr lang="en-US" dirty="0"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342900" marR="0" lvl="0" indent="-342900" algn="just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 typeface="Symbol" panose="05050102010706020507" pitchFamily="18" charset="2"/>
              <a:buChar char=""/>
            </a:pPr>
            <a:r>
              <a:rPr lang="fr-CA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Opérationnaliser le Comité de Transit de la CEMAC; première réunion en juin 2023; inviter la CEEAC et les chefs de projet nationaux; </a:t>
            </a:r>
            <a:r>
              <a:rPr lang="fr-CA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</a:t>
            </a:r>
            <a:r>
              <a:rPr lang="fr-CA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édier cette réunion à l’initiation, la gouvernance, la stratégie et au plan d’action du projet.</a:t>
            </a:r>
          </a:p>
          <a:p>
            <a:pPr>
              <a:lnSpc>
                <a:spcPct val="110000"/>
              </a:lnSpc>
            </a:pPr>
            <a:r>
              <a:rPr lang="fr-CA" b="1" dirty="0">
                <a:solidFill>
                  <a:srgbClr val="0070C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CEDEAO</a:t>
            </a:r>
            <a:endParaRPr lang="en-US" b="1" dirty="0">
              <a:solidFill>
                <a:srgbClr val="0070C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342900" marR="0" lvl="0" indent="-3429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fr-CA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Mettre à la disposition à la CEMAC/</a:t>
            </a:r>
            <a:r>
              <a:rPr lang="fr-CA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CEEAC </a:t>
            </a:r>
            <a:r>
              <a:rPr lang="fr-CA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les codes source du SIGMAT; appui technique </a:t>
            </a:r>
            <a:r>
              <a:rPr lang="fr-CA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à la </a:t>
            </a:r>
            <a:r>
              <a:rPr lang="fr-CA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CEMAC, la CEEAC et leurs Membres (Protocol d’Accord).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fr-CA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fr-CA" b="1" dirty="0">
                <a:solidFill>
                  <a:srgbClr val="0070C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CEDEAO, CEMAC et CEEAC</a:t>
            </a:r>
            <a:endParaRPr lang="en-US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fr-CA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Collaborer pour identifier les mesures juridiques et procédurales nécessaires à la mise en œuvre de l’interconnectivité transit et du SIGMAT pour des opérations de transit entres elles. 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35979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19CB885-495E-E8B5-AEB9-DA720F3E6B61}"/>
              </a:ext>
            </a:extLst>
          </p:cNvPr>
          <p:cNvSpPr txBox="1"/>
          <p:nvPr/>
        </p:nvSpPr>
        <p:spPr>
          <a:xfrm>
            <a:off x="489995" y="389927"/>
            <a:ext cx="11259640" cy="63278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fr-FR" b="1" dirty="0">
                <a:solidFill>
                  <a:srgbClr val="0070C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Douanes de la CEMAC et de la CEEAC</a:t>
            </a:r>
            <a:endParaRPr lang="en-US" dirty="0">
              <a:solidFill>
                <a:srgbClr val="0070C0"/>
              </a:solidFill>
              <a:effectLst/>
              <a:latin typeface="Arial Narrow" panose="020B0606020202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marR="0" lvl="0" indent="-342900" algn="just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 typeface="Symbol" panose="05050102010706020507" pitchFamily="18" charset="2"/>
              <a:buChar char=""/>
            </a:pPr>
            <a:r>
              <a:rPr lang="fr-CA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Adopter les standards SIGMAT de la zone CEDEAO pour le projet en zone CEMAC et CEEAC.</a:t>
            </a:r>
            <a:endParaRPr lang="en-US" dirty="0">
              <a:effectLst/>
              <a:latin typeface="Arial Narrow" panose="020B0606020202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marR="0" lvl="0" indent="-342900" algn="just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 typeface="Symbol" panose="05050102010706020507" pitchFamily="18" charset="2"/>
              <a:buChar char=""/>
            </a:pPr>
            <a:r>
              <a:rPr lang="fr-CA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Mettre en place au sein de chaque Douane un cadre organisationnel durable pour la gestion du projet au niveau national.</a:t>
            </a:r>
            <a:endParaRPr lang="en-US" dirty="0">
              <a:effectLst/>
              <a:latin typeface="Arial Narrow" panose="020B0606020202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742950" marR="0" lvl="1" indent="-28575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fr-CA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</a:t>
            </a:r>
            <a:r>
              <a:rPr lang="fr-CA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hef de projet national (notifier ses coordonnés à la CEMAC au plus tard au 10 mai 2023)</a:t>
            </a:r>
            <a:endParaRPr lang="en-US" dirty="0">
              <a:effectLst/>
              <a:latin typeface="Arial Narrow" panose="020B0606020202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742950" marR="0" lvl="1" indent="-28575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fr-CA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Comité de pilotage, comité projet, groupes de travail (technique et réglementaire/procédural)</a:t>
            </a:r>
            <a:endParaRPr lang="en-US" dirty="0">
              <a:effectLst/>
              <a:latin typeface="Arial Narrow" panose="020B0606020202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742950" marR="0" lvl="1" indent="-28575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fr-CA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Identifier, communiquer et au besoin impliquer les parties prenantes au projet</a:t>
            </a:r>
            <a:endParaRPr lang="en-US" dirty="0">
              <a:effectLst/>
              <a:latin typeface="Arial Narrow" panose="020B0606020202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marR="0" lvl="0" indent="-342900" algn="just">
              <a:lnSpc>
                <a:spcPct val="110000"/>
              </a:lnSpc>
              <a:spcBef>
                <a:spcPts val="600"/>
              </a:spcBef>
              <a:spcAft>
                <a:spcPts val="1200"/>
              </a:spcAft>
              <a:buFont typeface="Symbol" panose="05050102010706020507" pitchFamily="18" charset="2"/>
              <a:buChar char=""/>
            </a:pPr>
            <a:r>
              <a:rPr lang="fr-CA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Développer un a</a:t>
            </a:r>
            <a:r>
              <a:rPr lang="fr-CA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rgumentaire au bénéfice des DG Douanes (solliciter l’appui du Gouvernement, des parties prenantes et des partenaires au développement).</a:t>
            </a:r>
            <a:endParaRPr lang="en-US" dirty="0">
              <a:latin typeface="Arial Narrow" panose="020B0606020202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just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 typeface="Symbol" panose="05050102010706020507" pitchFamily="18" charset="2"/>
              <a:buChar char=""/>
            </a:pPr>
            <a:r>
              <a:rPr lang="fr-CA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Régionaliser </a:t>
            </a:r>
            <a:r>
              <a:rPr lang="fr-CA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</a:t>
            </a:r>
            <a:r>
              <a:rPr lang="fr-CA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 solutions existantes pour la géolocalisation des marchandises en transit.</a:t>
            </a:r>
            <a:endParaRPr lang="en-US" dirty="0">
              <a:effectLst/>
              <a:latin typeface="Arial Narrow" panose="020B0606020202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marR="0" lvl="0" indent="-342900" algn="just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 typeface="Symbol" panose="05050102010706020507" pitchFamily="18" charset="2"/>
              <a:buChar char=""/>
            </a:pPr>
            <a:r>
              <a:rPr lang="fr-CA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Ensemble avec les autres autorités, éliminer/limiter fortement les points de contrôles sur le territoire national.</a:t>
            </a:r>
            <a:endParaRPr lang="en-US" dirty="0">
              <a:effectLst/>
              <a:latin typeface="Arial Narrow" panose="020B0606020202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marR="0" lvl="0" indent="-342900" algn="just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 typeface="Symbol" panose="05050102010706020507" pitchFamily="18" charset="2"/>
              <a:buChar char=""/>
            </a:pPr>
            <a:r>
              <a:rPr lang="fr-CA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Créer une s</a:t>
            </a:r>
            <a:r>
              <a:rPr lang="fr-CA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tructure organisationnelle au niveau central (suivi des transits régionaux et fournir l’assistance mutuelle/administrative.</a:t>
            </a:r>
            <a:endParaRPr lang="en-US" dirty="0">
              <a:effectLst/>
              <a:latin typeface="Arial Narrow" panose="020B0606020202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marR="0" lvl="0" indent="-342900" algn="just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 typeface="Symbol" panose="05050102010706020507" pitchFamily="18" charset="2"/>
              <a:buChar char=""/>
            </a:pPr>
            <a:r>
              <a:rPr lang="fr-CA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Mettre en place un dispositif et des indicateurs pour le suivi-évaluation du projet.</a:t>
            </a:r>
          </a:p>
          <a:p>
            <a:pPr marR="0" lvl="0" algn="just">
              <a:spcBef>
                <a:spcPts val="0"/>
              </a:spcBef>
              <a:spcAft>
                <a:spcPts val="600"/>
              </a:spcAft>
            </a:pPr>
            <a:endParaRPr lang="fr-CA" sz="10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R="0" lvl="0" algn="just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fr-CA" b="1" dirty="0">
                <a:solidFill>
                  <a:srgbClr val="0070C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Douanes camerounaises, tchadiennes et centrafricaines</a:t>
            </a:r>
            <a:endParaRPr lang="en-US" b="1" dirty="0">
              <a:solidFill>
                <a:srgbClr val="0070C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342900" marR="0" lvl="0" indent="-3429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fr-CA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Poursuivre leurs initiatives d’interconnectivité avec l’objectif </a:t>
            </a:r>
            <a:r>
              <a:rPr lang="fr-CA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d’</a:t>
            </a:r>
            <a:r>
              <a:rPr lang="fr-CA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adapter les solutions aux exigences et spécifications du SIGMAT.</a:t>
            </a:r>
            <a:endParaRPr lang="en-US" dirty="0">
              <a:effectLst/>
              <a:latin typeface="Arial Narrow" panose="020B0606020202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26657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9A368ACD-74E1-48B4-853E-BC08189E8DC1}"/>
              </a:ext>
            </a:extLst>
          </p:cNvPr>
          <p:cNvSpPr/>
          <p:nvPr/>
        </p:nvSpPr>
        <p:spPr>
          <a:xfrm>
            <a:off x="0" y="0"/>
            <a:ext cx="4891089" cy="6858000"/>
          </a:xfrm>
          <a:prstGeom prst="rect">
            <a:avLst/>
          </a:prstGeom>
          <a:solidFill>
            <a:srgbClr val="004B9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B4958751-400C-0F44-BB35-6CE0FEAC0E7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8A337E91-10E1-7E8C-8E1B-8DF88669BA46}"/>
              </a:ext>
            </a:extLst>
          </p:cNvPr>
          <p:cNvSpPr txBox="1">
            <a:spLocks/>
          </p:cNvSpPr>
          <p:nvPr/>
        </p:nvSpPr>
        <p:spPr>
          <a:xfrm>
            <a:off x="0" y="1119700"/>
            <a:ext cx="4891089" cy="4357761"/>
          </a:xfrm>
          <a:prstGeom prst="rect">
            <a:avLst/>
          </a:prstGeom>
        </p:spPr>
        <p:txBody>
          <a:bodyPr vert="horz" lIns="0" tIns="0" rIns="0" bIns="45720" rtlCol="0" anchor="b" anchorCtr="0">
            <a:noAutofit/>
          </a:bodyPr>
          <a:lstStyle>
            <a:lvl1pPr algn="l" defTabSz="914314" rtl="0" eaLnBrk="1" latinLnBrk="0" hangingPunct="1">
              <a:lnSpc>
                <a:spcPct val="95000"/>
              </a:lnSpc>
              <a:spcBef>
                <a:spcPct val="0"/>
              </a:spcBef>
              <a:buNone/>
              <a:defRPr sz="4000" b="0" i="0" kern="1200">
                <a:solidFill>
                  <a:srgbClr val="DB8A06"/>
                </a:solidFill>
                <a:latin typeface="Arial Black" panose="020B0604020202020204" pitchFamily="34" charset="0"/>
                <a:ea typeface="+mj-ea"/>
                <a:cs typeface="Arial Black" panose="020B0604020202020204" pitchFamily="34" charset="0"/>
              </a:defRPr>
            </a:lvl1pPr>
          </a:lstStyle>
          <a:p>
            <a:pPr algn="ctr"/>
            <a:r>
              <a:rPr lang="fr-CH" sz="1800" dirty="0">
                <a:solidFill>
                  <a:schemeClr val="bg1"/>
                </a:solidFill>
              </a:rPr>
              <a:t>AFRITAC-Centre</a:t>
            </a:r>
          </a:p>
          <a:p>
            <a:pPr algn="ctr"/>
            <a:endParaRPr lang="fr-CH" sz="1800" dirty="0">
              <a:solidFill>
                <a:schemeClr val="bg1"/>
              </a:solidFill>
            </a:endParaRPr>
          </a:p>
          <a:p>
            <a:pPr algn="ctr"/>
            <a:br>
              <a:rPr lang="fr-CH" sz="1800" dirty="0">
                <a:solidFill>
                  <a:schemeClr val="bg1"/>
                </a:solidFill>
              </a:rPr>
            </a:br>
            <a:endParaRPr lang="fr-CH" sz="1800" dirty="0">
              <a:solidFill>
                <a:schemeClr val="bg1"/>
              </a:solidFill>
            </a:endParaRPr>
          </a:p>
          <a:p>
            <a:pPr algn="ctr"/>
            <a:r>
              <a:rPr lang="fr-CH" sz="1800" dirty="0" err="1">
                <a:solidFill>
                  <a:schemeClr val="bg1"/>
                </a:solidFill>
              </a:rPr>
              <a:t>Interconnectivity</a:t>
            </a:r>
            <a:r>
              <a:rPr lang="fr-CH" sz="1800" dirty="0">
                <a:solidFill>
                  <a:schemeClr val="bg1"/>
                </a:solidFill>
              </a:rPr>
              <a:t> of the national transit </a:t>
            </a:r>
            <a:r>
              <a:rPr lang="fr-CH" sz="1800" dirty="0" err="1">
                <a:solidFill>
                  <a:schemeClr val="bg1"/>
                </a:solidFill>
              </a:rPr>
              <a:t>systems</a:t>
            </a:r>
            <a:r>
              <a:rPr lang="fr-CH" sz="1800" dirty="0">
                <a:solidFill>
                  <a:schemeClr val="bg1"/>
                </a:solidFill>
              </a:rPr>
              <a:t> – SIGMAT in Central </a:t>
            </a:r>
            <a:r>
              <a:rPr lang="fr-CH" sz="1800" dirty="0" err="1">
                <a:solidFill>
                  <a:schemeClr val="bg1"/>
                </a:solidFill>
              </a:rPr>
              <a:t>Africa</a:t>
            </a:r>
            <a:br>
              <a:rPr lang="fr-CH" sz="3000" dirty="0">
                <a:solidFill>
                  <a:schemeClr val="bg1"/>
                </a:solidFill>
              </a:rPr>
            </a:br>
            <a:br>
              <a:rPr lang="en-US" sz="1800" dirty="0">
                <a:solidFill>
                  <a:schemeClr val="bg1"/>
                </a:solidFill>
              </a:rPr>
            </a:br>
            <a:br>
              <a:rPr lang="en-US" sz="1800" dirty="0">
                <a:solidFill>
                  <a:schemeClr val="bg1"/>
                </a:solidFill>
              </a:rPr>
            </a:br>
            <a:endParaRPr lang="en-US" sz="1800" dirty="0">
              <a:solidFill>
                <a:schemeClr val="bg1"/>
              </a:solidFill>
            </a:endParaRPr>
          </a:p>
          <a:p>
            <a:pPr algn="ctr"/>
            <a:r>
              <a:rPr lang="en-US" sz="1800" dirty="0">
                <a:solidFill>
                  <a:schemeClr val="bg1"/>
                </a:solidFill>
              </a:rPr>
              <a:t>May 4-5, 2023</a:t>
            </a:r>
          </a:p>
          <a:p>
            <a:pPr algn="ctr"/>
            <a:endParaRPr lang="en-US" sz="1800" dirty="0">
              <a:solidFill>
                <a:schemeClr val="bg1"/>
              </a:solidFill>
            </a:endParaRPr>
          </a:p>
          <a:p>
            <a:pPr algn="ctr"/>
            <a:r>
              <a:rPr lang="fr-CH" sz="1800" dirty="0">
                <a:solidFill>
                  <a:schemeClr val="bg1"/>
                </a:solidFill>
              </a:rPr>
              <a:t>Banjul, The </a:t>
            </a:r>
            <a:r>
              <a:rPr lang="fr-CH" sz="1800" dirty="0" err="1">
                <a:solidFill>
                  <a:schemeClr val="bg1"/>
                </a:solidFill>
              </a:rPr>
              <a:t>Gambia</a:t>
            </a:r>
            <a:endParaRPr lang="fr-CH" sz="1800" dirty="0">
              <a:solidFill>
                <a:schemeClr val="bg1"/>
              </a:solidFill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099B616-1162-3FE2-3E3A-EC21B5B083CC}"/>
              </a:ext>
            </a:extLst>
          </p:cNvPr>
          <p:cNvSpPr txBox="1">
            <a:spLocks/>
          </p:cNvSpPr>
          <p:nvPr/>
        </p:nvSpPr>
        <p:spPr>
          <a:xfrm>
            <a:off x="5180338" y="1759353"/>
            <a:ext cx="6335487" cy="4091190"/>
          </a:xfrm>
          <a:prstGeom prst="rect">
            <a:avLst/>
          </a:prstGeom>
        </p:spPr>
        <p:txBody>
          <a:bodyPr vert="horz" lIns="0" tIns="0" rIns="0" bIns="45720" rtlCol="0" anchor="b" anchorCtr="0">
            <a:noAutofit/>
          </a:bodyPr>
          <a:lstStyle>
            <a:lvl1pPr algn="l" defTabSz="914314" rtl="0" eaLnBrk="1" latinLnBrk="0" hangingPunct="1">
              <a:lnSpc>
                <a:spcPct val="95000"/>
              </a:lnSpc>
              <a:spcBef>
                <a:spcPct val="0"/>
              </a:spcBef>
              <a:buNone/>
              <a:defRPr sz="4000" b="0" i="0" kern="1200">
                <a:solidFill>
                  <a:srgbClr val="DB8A06"/>
                </a:solidFill>
                <a:latin typeface="Arial Black" panose="020B0604020202020204" pitchFamily="34" charset="0"/>
                <a:ea typeface="+mj-ea"/>
                <a:cs typeface="Arial Black" panose="020B0604020202020204" pitchFamily="34" charset="0"/>
              </a:defRPr>
            </a:lvl1pPr>
          </a:lstStyle>
          <a:p>
            <a:pPr algn="ctr"/>
            <a:br>
              <a:rPr lang="fr-CH" sz="2000" dirty="0">
                <a:solidFill>
                  <a:srgbClr val="002060"/>
                </a:solidFill>
              </a:rPr>
            </a:br>
            <a:endParaRPr lang="fr-CH" sz="2000" dirty="0">
              <a:solidFill>
                <a:srgbClr val="002060"/>
              </a:solidFill>
            </a:endParaRPr>
          </a:p>
          <a:p>
            <a:pPr algn="ctr"/>
            <a:endParaRPr lang="fr-CH" sz="2000" dirty="0">
              <a:solidFill>
                <a:srgbClr val="002060"/>
              </a:solidFill>
            </a:endParaRPr>
          </a:p>
          <a:p>
            <a:pPr algn="ctr"/>
            <a:r>
              <a:rPr lang="fr-FR" sz="2000" dirty="0" err="1">
                <a:solidFill>
                  <a:srgbClr val="002060"/>
                </a:solidFill>
              </a:rPr>
              <a:t>Summary</a:t>
            </a:r>
            <a:r>
              <a:rPr lang="fr-FR" sz="2000" dirty="0">
                <a:solidFill>
                  <a:srgbClr val="002060"/>
                </a:solidFill>
              </a:rPr>
              <a:t> of the </a:t>
            </a:r>
            <a:r>
              <a:rPr lang="fr-FR" sz="2000" dirty="0" err="1">
                <a:solidFill>
                  <a:srgbClr val="002060"/>
                </a:solidFill>
              </a:rPr>
              <a:t>most</a:t>
            </a:r>
            <a:r>
              <a:rPr lang="fr-FR" sz="2000" dirty="0">
                <a:solidFill>
                  <a:srgbClr val="002060"/>
                </a:solidFill>
              </a:rPr>
              <a:t> important </a:t>
            </a:r>
            <a:r>
              <a:rPr lang="fr-FR" sz="2000" dirty="0" err="1">
                <a:solidFill>
                  <a:srgbClr val="002060"/>
                </a:solidFill>
              </a:rPr>
              <a:t>recommendations</a:t>
            </a:r>
            <a:r>
              <a:rPr lang="fr-FR" sz="2000" dirty="0">
                <a:solidFill>
                  <a:srgbClr val="002060"/>
                </a:solidFill>
              </a:rPr>
              <a:t> of the AFRITAC Centre </a:t>
            </a:r>
          </a:p>
          <a:p>
            <a:pPr algn="ctr"/>
            <a:r>
              <a:rPr lang="fr-FR" sz="2000" dirty="0" err="1">
                <a:solidFill>
                  <a:srgbClr val="002060"/>
                </a:solidFill>
              </a:rPr>
              <a:t>regional</a:t>
            </a:r>
            <a:r>
              <a:rPr lang="fr-FR" sz="2000" dirty="0">
                <a:solidFill>
                  <a:srgbClr val="002060"/>
                </a:solidFill>
              </a:rPr>
              <a:t> workshop</a:t>
            </a:r>
          </a:p>
          <a:p>
            <a:pPr algn="ctr"/>
            <a:endParaRPr lang="fr-FR" sz="2000" dirty="0">
              <a:solidFill>
                <a:srgbClr val="002060"/>
              </a:solidFill>
            </a:endParaRPr>
          </a:p>
          <a:p>
            <a:pPr algn="ctr"/>
            <a:r>
              <a:rPr lang="fr-FR" sz="2000" dirty="0">
                <a:solidFill>
                  <a:srgbClr val="002060"/>
                </a:solidFill>
              </a:rPr>
              <a:t>Douala, April 11-14, 2023</a:t>
            </a:r>
          </a:p>
          <a:p>
            <a:pPr algn="ctr"/>
            <a:r>
              <a:rPr lang="fr-FR" sz="2000" dirty="0">
                <a:solidFill>
                  <a:srgbClr val="002060"/>
                </a:solidFill>
              </a:rPr>
              <a:t> </a:t>
            </a:r>
            <a:br>
              <a:rPr lang="fr-CH" sz="2000" dirty="0">
                <a:solidFill>
                  <a:srgbClr val="002060"/>
                </a:solidFill>
              </a:rPr>
            </a:br>
            <a:br>
              <a:rPr lang="en-US" sz="1400" dirty="0">
                <a:solidFill>
                  <a:srgbClr val="002060"/>
                </a:solidFill>
              </a:rPr>
            </a:br>
            <a:endParaRPr lang="en-US" sz="27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4642337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3B2218A-95CA-34BD-F95A-B56B56A5FB94}"/>
              </a:ext>
            </a:extLst>
          </p:cNvPr>
          <p:cNvSpPr txBox="1"/>
          <p:nvPr/>
        </p:nvSpPr>
        <p:spPr>
          <a:xfrm>
            <a:off x="515995" y="577602"/>
            <a:ext cx="11160009" cy="59395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0000"/>
              </a:lnSpc>
              <a:spcAft>
                <a:spcPts val="1200"/>
              </a:spcAft>
            </a:pPr>
            <a:r>
              <a:rPr lang="en-US" b="1" dirty="0">
                <a:solidFill>
                  <a:srgbClr val="0070C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CEMAC and ECCAS</a:t>
            </a:r>
          </a:p>
          <a:p>
            <a:pPr marL="342900" marR="0" lvl="0" indent="-342900" algn="just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 typeface="Symbol" panose="05050102010706020507" pitchFamily="18" charset="2"/>
              <a:buChar char=""/>
            </a:pPr>
            <a:r>
              <a:rPr lang="en-US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Harmonize </a:t>
            </a:r>
            <a:r>
              <a:rPr lang="en-US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transit operations trough adoption and application of SIGMAT standards already used in the ECOWAS region</a:t>
            </a:r>
            <a:r>
              <a:rPr lang="en-US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 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Establish a regional  organizational framework for the project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800100" lvl="1" indent="-342900" algn="just"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Steering Committee (Customs DG, EMAC and ECCAS Commission)</a:t>
            </a:r>
          </a:p>
          <a:p>
            <a:pPr marL="800100" lvl="1" indent="-342900" algn="just"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Project Committee, mainly composed of the national Project Managers.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800100" lvl="1" indent="-342900" algn="just"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dirty="0">
                <a:latin typeface="Arial Narrow" panose="020B0606020202030204" pitchFamily="34" charset="0"/>
                <a:cs typeface="Arial" panose="020B0604020202020204" pitchFamily="34" charset="0"/>
              </a:rPr>
              <a:t>Technical and procedural working groups, in charge of project implementation and follow-up </a:t>
            </a:r>
          </a:p>
          <a:p>
            <a:pPr marL="342900" marR="0" lvl="0" indent="-342900" algn="just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Operationalize the CEMAC Transit Committee; fist meeting in June 2023, invite ECCAS and national Project Managers</a:t>
            </a:r>
            <a:r>
              <a:rPr lang="en-US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; d</a:t>
            </a:r>
            <a:r>
              <a:rPr lang="en-US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edicate this meeting mainly to the project initiation, governance, strategy and action plan. </a:t>
            </a:r>
          </a:p>
          <a:p>
            <a:pPr marR="0" lvl="0" algn="just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b="1" dirty="0">
                <a:solidFill>
                  <a:srgbClr val="0070C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ECOWAS</a:t>
            </a:r>
          </a:p>
          <a:p>
            <a:pPr marL="342900" marR="0" lvl="0" indent="-3429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Make available the SIGMAT source code to CEMAC/ECCAS, provide technical support to CEMAC, ECCAS and their Members (Memorandum of Understanding). </a:t>
            </a:r>
          </a:p>
          <a:p>
            <a:pPr marR="0" lvl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 algn="just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b="1" dirty="0">
                <a:solidFill>
                  <a:srgbClr val="0070C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ECOWAS, CEMAC and ECCAS</a:t>
            </a:r>
          </a:p>
          <a:p>
            <a:pPr marL="342900" indent="-342900" algn="just">
              <a:lnSpc>
                <a:spcPct val="110000"/>
              </a:lnSpc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Collaborate to identify legal and procedural measures necessary for the implementation of transit interconnectivity and SIGMAT for transit operations between them. 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63039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19CB885-495E-E8B5-AEB9-DA720F3E6B61}"/>
              </a:ext>
            </a:extLst>
          </p:cNvPr>
          <p:cNvSpPr txBox="1"/>
          <p:nvPr/>
        </p:nvSpPr>
        <p:spPr>
          <a:xfrm>
            <a:off x="489995" y="389927"/>
            <a:ext cx="11259640" cy="57974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b="1" dirty="0">
                <a:solidFill>
                  <a:srgbClr val="0070C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CEMAC and ECCAS Customs administrations</a:t>
            </a:r>
            <a:endParaRPr lang="en-US" dirty="0">
              <a:solidFill>
                <a:srgbClr val="0070C0"/>
              </a:solidFill>
              <a:effectLst/>
              <a:latin typeface="Arial Narrow" panose="020B0606020202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marR="0" lvl="0" indent="-342900" algn="just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 typeface="Symbol" panose="05050102010706020507" pitchFamily="18" charset="2"/>
              <a:buChar char=""/>
            </a:pPr>
            <a:r>
              <a:rPr lang="en-US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Adopt ECOWAS SIGMAT standards for the Project in </a:t>
            </a:r>
            <a:r>
              <a:rPr lang="en-US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CEMAC and ECCAS region. </a:t>
            </a:r>
            <a:endParaRPr lang="en-US" dirty="0">
              <a:effectLst/>
              <a:latin typeface="Arial Narrow" panose="020B0606020202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10000"/>
              </a:lnSpc>
              <a:spcAft>
                <a:spcPts val="120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Put in place within each Customs Administration a sustainable organizational framework for the management of the project at the national level. 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marR="0" lvl="1" indent="-28575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National Project Manager </a:t>
            </a:r>
            <a:r>
              <a:rPr lang="en-US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(notify his contact details to CEMAC no later </a:t>
            </a:r>
            <a:r>
              <a:rPr lang="en-US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than May 10, 2023)</a:t>
            </a:r>
            <a:endParaRPr lang="en-US" dirty="0">
              <a:effectLst/>
              <a:latin typeface="Arial Narrow" panose="020B0606020202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742950" marR="0" lvl="1" indent="-28575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Steering Committee, Project Committee, working groups (technical and legal/procedural)</a:t>
            </a:r>
          </a:p>
          <a:p>
            <a:pPr marL="742950" marR="0" lvl="1" indent="-28575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dirty="0"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Identify, communicate and, if needed, involve stakeholders in the project </a:t>
            </a:r>
            <a:endParaRPr lang="en-US" dirty="0">
              <a:effectLst/>
              <a:latin typeface="Arial Narrow" panose="020B0606020202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10000"/>
              </a:lnSpc>
              <a:spcBef>
                <a:spcPts val="600"/>
              </a:spcBef>
              <a:spcAft>
                <a:spcPts val="120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Develop guidance for the benefit of the Customs DG  (seek support for the project from the Government, relevant stakeholders and development partners). 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 typeface="Symbol" panose="05050102010706020507" pitchFamily="18" charset="2"/>
              <a:buChar char=""/>
            </a:pPr>
            <a:r>
              <a:rPr lang="en-US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Regionalize existing solutions for satellite tracking of cargo in transit.</a:t>
            </a:r>
            <a:endParaRPr lang="en-US" dirty="0">
              <a:effectLst/>
              <a:latin typeface="Arial Narrow" panose="020B0606020202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10000"/>
              </a:lnSpc>
              <a:spcAft>
                <a:spcPts val="120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Together with other relevant authorities, eliminate or limit substantially checkpoints on the  national territory. 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algn="just">
              <a:lnSpc>
                <a:spcPct val="110000"/>
              </a:lnSpc>
              <a:spcAft>
                <a:spcPts val="120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Set up a framework and indicators for the monitoring-evaluation of the project. 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 algn="just">
              <a:spcBef>
                <a:spcPts val="0"/>
              </a:spcBef>
              <a:spcAft>
                <a:spcPts val="600"/>
              </a:spcAft>
            </a:pPr>
            <a:endParaRPr lang="en-US" sz="10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R="0" lvl="0" algn="just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b="1" dirty="0">
                <a:solidFill>
                  <a:srgbClr val="0070C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Customs of Cameroon, Chad and Central African Republic</a:t>
            </a:r>
          </a:p>
          <a:p>
            <a:pPr marL="342900" indent="-342900" algn="just">
              <a:lnSpc>
                <a:spcPct val="110000"/>
              </a:lnSpc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Pursue their transit interconnectivity initiatives with the aim to adapt the solution to SIGMAT requirements and specifications. 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83020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1046</TotalTime>
  <Words>812</Words>
  <Application>Microsoft Office PowerPoint</Application>
  <PresentationFormat>Widescreen</PresentationFormat>
  <Paragraphs>77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Arial Black</vt:lpstr>
      <vt:lpstr>Arial Narrow</vt:lpstr>
      <vt:lpstr>Calibri</vt:lpstr>
      <vt:lpstr>Calibri Light</vt:lpstr>
      <vt:lpstr>Symbol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IMF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Zbinden, Bernard</dc:creator>
  <cp:lastModifiedBy>Zbinden, Bernard</cp:lastModifiedBy>
  <cp:revision>11</cp:revision>
  <cp:lastPrinted>2023-04-07T14:13:00Z</cp:lastPrinted>
  <dcterms:created xsi:type="dcterms:W3CDTF">2023-03-07T16:31:05Z</dcterms:created>
  <dcterms:modified xsi:type="dcterms:W3CDTF">2023-05-04T16:44:10Z</dcterms:modified>
</cp:coreProperties>
</file>